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3CCBF-C63E-4DF2-8F20-C7838F8CFAC3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533A-5465-46F3-9FE8-219BA9AB3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7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6561" y="1"/>
            <a:ext cx="11591499" cy="586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60" y="846161"/>
            <a:ext cx="11573301" cy="5330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3CCBF-C63E-4DF2-8F20-C7838F8CFAC3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8533A-5465-46F3-9FE8-219BA9AB3C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2D37F1-D370-4728-9CC7-053024A9E82D}"/>
              </a:ext>
            </a:extLst>
          </p:cNvPr>
          <p:cNvSpPr/>
          <p:nvPr/>
        </p:nvSpPr>
        <p:spPr>
          <a:xfrm>
            <a:off x="-3" y="6722662"/>
            <a:ext cx="12192003" cy="135338"/>
          </a:xfrm>
          <a:prstGeom prst="rect">
            <a:avLst/>
          </a:prstGeom>
          <a:solidFill>
            <a:srgbClr val="0A46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15B752E-E88C-418C-9BAB-99E3093EA236}"/>
              </a:ext>
            </a:extLst>
          </p:cNvPr>
          <p:cNvGrpSpPr/>
          <p:nvPr/>
        </p:nvGrpSpPr>
        <p:grpSpPr>
          <a:xfrm>
            <a:off x="261770" y="668740"/>
            <a:ext cx="11930231" cy="105097"/>
            <a:chOff x="0" y="649357"/>
            <a:chExt cx="11416745" cy="225286"/>
          </a:xfrm>
          <a:solidFill>
            <a:srgbClr val="157BA9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50C9205-5402-4826-BEAE-FC7D2F041266}"/>
                </a:ext>
              </a:extLst>
            </p:cNvPr>
            <p:cNvSpPr/>
            <p:nvPr userDrawn="1"/>
          </p:nvSpPr>
          <p:spPr>
            <a:xfrm>
              <a:off x="0" y="649357"/>
              <a:ext cx="384313" cy="225286"/>
            </a:xfrm>
            <a:prstGeom prst="rect">
              <a:avLst/>
            </a:prstGeom>
            <a:solidFill>
              <a:srgbClr val="0A46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D7229E9-F45F-467C-9CB0-F1505160A286}"/>
                </a:ext>
              </a:extLst>
            </p:cNvPr>
            <p:cNvSpPr/>
            <p:nvPr userDrawn="1"/>
          </p:nvSpPr>
          <p:spPr>
            <a:xfrm>
              <a:off x="450573" y="649357"/>
              <a:ext cx="384313" cy="225286"/>
            </a:xfrm>
            <a:prstGeom prst="rect">
              <a:avLst/>
            </a:prstGeom>
            <a:solidFill>
              <a:srgbClr val="9E20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344B819-A2AF-4D7C-877C-A6B87D5A1054}"/>
                </a:ext>
              </a:extLst>
            </p:cNvPr>
            <p:cNvSpPr/>
            <p:nvPr userDrawn="1"/>
          </p:nvSpPr>
          <p:spPr>
            <a:xfrm>
              <a:off x="901145" y="649357"/>
              <a:ext cx="10515600" cy="225286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14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2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Model Canvas</a:t>
            </a:r>
            <a:endParaRPr lang="en-IN" dirty="0"/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04EAA46C-5C81-4BED-B2AD-5AFBE9D93340}"/>
              </a:ext>
            </a:extLst>
          </p:cNvPr>
          <p:cNvGrpSpPr/>
          <p:nvPr/>
        </p:nvGrpSpPr>
        <p:grpSpPr>
          <a:xfrm>
            <a:off x="1974173" y="1240719"/>
            <a:ext cx="8243654" cy="4837687"/>
            <a:chOff x="450173" y="1240718"/>
            <a:chExt cx="8243654" cy="4837687"/>
          </a:xfrm>
        </p:grpSpPr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106CDD20-D5BF-4C19-BF0A-9B616AC8F206}"/>
                </a:ext>
              </a:extLst>
            </p:cNvPr>
            <p:cNvGrpSpPr/>
            <p:nvPr/>
          </p:nvGrpSpPr>
          <p:grpSpPr>
            <a:xfrm>
              <a:off x="450173" y="1240718"/>
              <a:ext cx="8243654" cy="4837687"/>
              <a:chOff x="535265" y="1679562"/>
              <a:chExt cx="8081222" cy="3900322"/>
            </a:xfrm>
          </p:grpSpPr>
          <p:grpSp>
            <p:nvGrpSpPr>
              <p:cNvPr id="255" name="Group 254">
                <a:extLst>
                  <a:ext uri="{FF2B5EF4-FFF2-40B4-BE49-F238E27FC236}">
                    <a16:creationId xmlns:a16="http://schemas.microsoft.com/office/drawing/2014/main" id="{ACC3735D-534C-44E5-AD18-AA12C4FDEFC9}"/>
                  </a:ext>
                </a:extLst>
              </p:cNvPr>
              <p:cNvGrpSpPr/>
              <p:nvPr/>
            </p:nvGrpSpPr>
            <p:grpSpPr>
              <a:xfrm>
                <a:off x="2182839" y="3022380"/>
                <a:ext cx="1483901" cy="1126237"/>
                <a:chOff x="2709471" y="2835963"/>
                <a:chExt cx="2103161" cy="1596237"/>
              </a:xfrm>
            </p:grpSpPr>
            <p:sp>
              <p:nvSpPr>
                <p:cNvPr id="412" name="Rectangle 411">
                  <a:extLst>
                    <a:ext uri="{FF2B5EF4-FFF2-40B4-BE49-F238E27FC236}">
                      <a16:creationId xmlns:a16="http://schemas.microsoft.com/office/drawing/2014/main" id="{0732F068-1A2E-4BF3-8953-81A04042EBBC}"/>
                    </a:ext>
                  </a:extLst>
                </p:cNvPr>
                <p:cNvSpPr/>
                <p:nvPr/>
              </p:nvSpPr>
              <p:spPr>
                <a:xfrm>
                  <a:off x="2709471" y="2835964"/>
                  <a:ext cx="2103120" cy="1596236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413" name="Group 412">
                  <a:extLst>
                    <a:ext uri="{FF2B5EF4-FFF2-40B4-BE49-F238E27FC236}">
                      <a16:creationId xmlns:a16="http://schemas.microsoft.com/office/drawing/2014/main" id="{2033EFB0-5869-4CF3-B757-2F55F473FD91}"/>
                    </a:ext>
                  </a:extLst>
                </p:cNvPr>
                <p:cNvGrpSpPr/>
                <p:nvPr/>
              </p:nvGrpSpPr>
              <p:grpSpPr>
                <a:xfrm>
                  <a:off x="2709926" y="2835963"/>
                  <a:ext cx="2102706" cy="581204"/>
                  <a:chOff x="2709926" y="2835963"/>
                  <a:chExt cx="2102706" cy="581204"/>
                </a:xfrm>
                <a:solidFill>
                  <a:srgbClr val="960B04"/>
                </a:solidFill>
              </p:grpSpPr>
              <p:sp>
                <p:nvSpPr>
                  <p:cNvPr id="414" name="Isosceles Triangle 413">
                    <a:extLst>
                      <a:ext uri="{FF2B5EF4-FFF2-40B4-BE49-F238E27FC236}">
                        <a16:creationId xmlns:a16="http://schemas.microsoft.com/office/drawing/2014/main" id="{64AE9DFB-0714-4EEC-A4F0-7D401DFFD49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555958" y="3292841"/>
                    <a:ext cx="256674" cy="124326"/>
                  </a:xfrm>
                  <a:prstGeom prst="triangl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415" name="Rectangle 414">
                    <a:extLst>
                      <a:ext uri="{FF2B5EF4-FFF2-40B4-BE49-F238E27FC236}">
                        <a16:creationId xmlns:a16="http://schemas.microsoft.com/office/drawing/2014/main" id="{70661EDB-A7EA-4F7B-8DE3-1F477E82F76C}"/>
                      </a:ext>
                    </a:extLst>
                  </p:cNvPr>
                  <p:cNvSpPr/>
                  <p:nvPr/>
                </p:nvSpPr>
                <p:spPr>
                  <a:xfrm>
                    <a:off x="2709926" y="2835963"/>
                    <a:ext cx="2102665" cy="4572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256" name="Group 255">
                <a:extLst>
                  <a:ext uri="{FF2B5EF4-FFF2-40B4-BE49-F238E27FC236}">
                    <a16:creationId xmlns:a16="http://schemas.microsoft.com/office/drawing/2014/main" id="{0866BC58-54F8-4703-944A-32A3B587107A}"/>
                  </a:ext>
                </a:extLst>
              </p:cNvPr>
              <p:cNvGrpSpPr/>
              <p:nvPr/>
            </p:nvGrpSpPr>
            <p:grpSpPr>
              <a:xfrm>
                <a:off x="5477395" y="3022380"/>
                <a:ext cx="1483872" cy="1126237"/>
                <a:chOff x="7378907" y="2835963"/>
                <a:chExt cx="2103120" cy="1596237"/>
              </a:xfrm>
            </p:grpSpPr>
            <p:sp>
              <p:nvSpPr>
                <p:cNvPr id="408" name="Rectangle 407">
                  <a:extLst>
                    <a:ext uri="{FF2B5EF4-FFF2-40B4-BE49-F238E27FC236}">
                      <a16:creationId xmlns:a16="http://schemas.microsoft.com/office/drawing/2014/main" id="{C2F96268-FF2E-461C-8C39-15B97C151A0C}"/>
                    </a:ext>
                  </a:extLst>
                </p:cNvPr>
                <p:cNvSpPr/>
                <p:nvPr/>
              </p:nvSpPr>
              <p:spPr>
                <a:xfrm>
                  <a:off x="7378907" y="2835964"/>
                  <a:ext cx="2103120" cy="1596236"/>
                </a:xfrm>
                <a:prstGeom prst="rect">
                  <a:avLst/>
                </a:prstGeom>
                <a:noFill/>
                <a:ln w="635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409" name="Group 408">
                  <a:extLst>
                    <a:ext uri="{FF2B5EF4-FFF2-40B4-BE49-F238E27FC236}">
                      <a16:creationId xmlns:a16="http://schemas.microsoft.com/office/drawing/2014/main" id="{174EE8DB-9408-40D1-B01A-4FFBB14A9CF3}"/>
                    </a:ext>
                  </a:extLst>
                </p:cNvPr>
                <p:cNvGrpSpPr/>
                <p:nvPr/>
              </p:nvGrpSpPr>
              <p:grpSpPr>
                <a:xfrm>
                  <a:off x="7378907" y="2835963"/>
                  <a:ext cx="2102706" cy="581204"/>
                  <a:chOff x="7378907" y="2835963"/>
                  <a:chExt cx="2102706" cy="581204"/>
                </a:xfrm>
                <a:solidFill>
                  <a:srgbClr val="0A467D"/>
                </a:solidFill>
              </p:grpSpPr>
              <p:sp>
                <p:nvSpPr>
                  <p:cNvPr id="410" name="Isosceles Triangle 409">
                    <a:extLst>
                      <a:ext uri="{FF2B5EF4-FFF2-40B4-BE49-F238E27FC236}">
                        <a16:creationId xmlns:a16="http://schemas.microsoft.com/office/drawing/2014/main" id="{C50A4B9B-3719-4F0B-8679-654E9B89EAE9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9224939" y="3292841"/>
                    <a:ext cx="256674" cy="124326"/>
                  </a:xfrm>
                  <a:prstGeom prst="triangl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411" name="Rectangle 410">
                    <a:extLst>
                      <a:ext uri="{FF2B5EF4-FFF2-40B4-BE49-F238E27FC236}">
                        <a16:creationId xmlns:a16="http://schemas.microsoft.com/office/drawing/2014/main" id="{C0EA559C-B62D-4B7B-A2F9-6E33B5584142}"/>
                      </a:ext>
                    </a:extLst>
                  </p:cNvPr>
                  <p:cNvSpPr/>
                  <p:nvPr/>
                </p:nvSpPr>
                <p:spPr>
                  <a:xfrm>
                    <a:off x="7378907" y="2835963"/>
                    <a:ext cx="2102665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2E26BDAC-0083-45FD-8067-975FB5500BBA}"/>
                  </a:ext>
                </a:extLst>
              </p:cNvPr>
              <p:cNvGrpSpPr/>
              <p:nvPr/>
            </p:nvGrpSpPr>
            <p:grpSpPr>
              <a:xfrm>
                <a:off x="536022" y="1719488"/>
                <a:ext cx="1486429" cy="2429130"/>
                <a:chOff x="375407" y="989350"/>
                <a:chExt cx="2106744" cy="3442850"/>
              </a:xfrm>
            </p:grpSpPr>
            <p:sp>
              <p:nvSpPr>
                <p:cNvPr id="404" name="Rectangle 403">
                  <a:extLst>
                    <a:ext uri="{FF2B5EF4-FFF2-40B4-BE49-F238E27FC236}">
                      <a16:creationId xmlns:a16="http://schemas.microsoft.com/office/drawing/2014/main" id="{2EB8C4DD-0B09-42AF-9A2D-506797354F45}"/>
                    </a:ext>
                  </a:extLst>
                </p:cNvPr>
                <p:cNvSpPr/>
                <p:nvPr/>
              </p:nvSpPr>
              <p:spPr>
                <a:xfrm>
                  <a:off x="375407" y="989351"/>
                  <a:ext cx="2103120" cy="3442849"/>
                </a:xfrm>
                <a:prstGeom prst="rect">
                  <a:avLst/>
                </a:prstGeom>
                <a:noFill/>
                <a:ln w="635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405" name="Group 404">
                  <a:extLst>
                    <a:ext uri="{FF2B5EF4-FFF2-40B4-BE49-F238E27FC236}">
                      <a16:creationId xmlns:a16="http://schemas.microsoft.com/office/drawing/2014/main" id="{15B23FF9-50F3-4596-ADC3-E651B861D5E6}"/>
                    </a:ext>
                  </a:extLst>
                </p:cNvPr>
                <p:cNvGrpSpPr/>
                <p:nvPr/>
              </p:nvGrpSpPr>
              <p:grpSpPr>
                <a:xfrm>
                  <a:off x="377191" y="989350"/>
                  <a:ext cx="2104960" cy="581204"/>
                  <a:chOff x="377191" y="989350"/>
                  <a:chExt cx="2104960" cy="581204"/>
                </a:xfrm>
                <a:solidFill>
                  <a:srgbClr val="7F7F7F"/>
                </a:solidFill>
              </p:grpSpPr>
              <p:sp>
                <p:nvSpPr>
                  <p:cNvPr id="406" name="Rectangle 405">
                    <a:extLst>
                      <a:ext uri="{FF2B5EF4-FFF2-40B4-BE49-F238E27FC236}">
                        <a16:creationId xmlns:a16="http://schemas.microsoft.com/office/drawing/2014/main" id="{0C95E549-3634-45DB-8314-8225CA53791E}"/>
                      </a:ext>
                    </a:extLst>
                  </p:cNvPr>
                  <p:cNvSpPr/>
                  <p:nvPr/>
                </p:nvSpPr>
                <p:spPr>
                  <a:xfrm>
                    <a:off x="377191" y="989350"/>
                    <a:ext cx="2104920" cy="457200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407" name="Isosceles Triangle 406">
                    <a:extLst>
                      <a:ext uri="{FF2B5EF4-FFF2-40B4-BE49-F238E27FC236}">
                        <a16:creationId xmlns:a16="http://schemas.microsoft.com/office/drawing/2014/main" id="{2D01CAC3-AD12-46EB-850D-174915E7FDC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225477" y="1446228"/>
                    <a:ext cx="256674" cy="124326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2232BAE7-13EC-4E58-8B51-B4CECFC92757}"/>
                  </a:ext>
                </a:extLst>
              </p:cNvPr>
              <p:cNvGrpSpPr/>
              <p:nvPr/>
            </p:nvGrpSpPr>
            <p:grpSpPr>
              <a:xfrm>
                <a:off x="535265" y="4317733"/>
                <a:ext cx="3950375" cy="1262151"/>
                <a:chOff x="374334" y="4671890"/>
                <a:chExt cx="5598940" cy="1788870"/>
              </a:xfrm>
            </p:grpSpPr>
            <p:sp>
              <p:nvSpPr>
                <p:cNvPr id="400" name="Rectangle 399">
                  <a:extLst>
                    <a:ext uri="{FF2B5EF4-FFF2-40B4-BE49-F238E27FC236}">
                      <a16:creationId xmlns:a16="http://schemas.microsoft.com/office/drawing/2014/main" id="{0B84563A-E21A-4DEF-9C83-AB5347A1550C}"/>
                    </a:ext>
                  </a:extLst>
                </p:cNvPr>
                <p:cNvSpPr/>
                <p:nvPr/>
              </p:nvSpPr>
              <p:spPr>
                <a:xfrm>
                  <a:off x="374752" y="4671891"/>
                  <a:ext cx="5598482" cy="1788869"/>
                </a:xfrm>
                <a:prstGeom prst="rect">
                  <a:avLst/>
                </a:prstGeom>
                <a:noFill/>
                <a:ln w="635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401" name="Group 400">
                  <a:extLst>
                    <a:ext uri="{FF2B5EF4-FFF2-40B4-BE49-F238E27FC236}">
                      <a16:creationId xmlns:a16="http://schemas.microsoft.com/office/drawing/2014/main" id="{8BF781AC-A405-4379-9BEE-4B6223600DD0}"/>
                    </a:ext>
                  </a:extLst>
                </p:cNvPr>
                <p:cNvGrpSpPr/>
                <p:nvPr/>
              </p:nvGrpSpPr>
              <p:grpSpPr>
                <a:xfrm>
                  <a:off x="374334" y="4671890"/>
                  <a:ext cx="5598940" cy="581003"/>
                  <a:chOff x="374334" y="4671890"/>
                  <a:chExt cx="5598940" cy="581003"/>
                </a:xfrm>
                <a:solidFill>
                  <a:srgbClr val="0A467D"/>
                </a:solidFill>
              </p:grpSpPr>
              <p:sp>
                <p:nvSpPr>
                  <p:cNvPr id="402" name="Rectangle 401">
                    <a:extLst>
                      <a:ext uri="{FF2B5EF4-FFF2-40B4-BE49-F238E27FC236}">
                        <a16:creationId xmlns:a16="http://schemas.microsoft.com/office/drawing/2014/main" id="{5A6029D6-FC6A-4F5E-8AC0-A0DEB17D4013}"/>
                      </a:ext>
                    </a:extLst>
                  </p:cNvPr>
                  <p:cNvSpPr/>
                  <p:nvPr/>
                </p:nvSpPr>
                <p:spPr>
                  <a:xfrm>
                    <a:off x="374334" y="4671890"/>
                    <a:ext cx="5598900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403" name="Isosceles Triangle 402">
                    <a:extLst>
                      <a:ext uri="{FF2B5EF4-FFF2-40B4-BE49-F238E27FC236}">
                        <a16:creationId xmlns:a16="http://schemas.microsoft.com/office/drawing/2014/main" id="{B01A4C83-AE80-4C15-ADE7-82E8EC929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716600" y="5128567"/>
                    <a:ext cx="256674" cy="124326"/>
                  </a:xfrm>
                  <a:prstGeom prst="triangl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48" name="Group 347">
                <a:extLst>
                  <a:ext uri="{FF2B5EF4-FFF2-40B4-BE49-F238E27FC236}">
                    <a16:creationId xmlns:a16="http://schemas.microsoft.com/office/drawing/2014/main" id="{D84EC2F4-18C3-4686-A882-F2C01D215F7B}"/>
                  </a:ext>
                </a:extLst>
              </p:cNvPr>
              <p:cNvGrpSpPr/>
              <p:nvPr/>
            </p:nvGrpSpPr>
            <p:grpSpPr>
              <a:xfrm>
                <a:off x="2182839" y="1719488"/>
                <a:ext cx="1483901" cy="1129034"/>
                <a:chOff x="2709471" y="989350"/>
                <a:chExt cx="2103161" cy="1600201"/>
              </a:xfrm>
            </p:grpSpPr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BB02E0DD-3984-42AA-A387-C6C852824B96}"/>
                    </a:ext>
                  </a:extLst>
                </p:cNvPr>
                <p:cNvSpPr/>
                <p:nvPr/>
              </p:nvSpPr>
              <p:spPr>
                <a:xfrm>
                  <a:off x="2709471" y="989351"/>
                  <a:ext cx="2103120" cy="1600200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397" name="Group 396">
                  <a:extLst>
                    <a:ext uri="{FF2B5EF4-FFF2-40B4-BE49-F238E27FC236}">
                      <a16:creationId xmlns:a16="http://schemas.microsoft.com/office/drawing/2014/main" id="{1C0038CC-DFB9-4C07-9BCD-E47886CF6CED}"/>
                    </a:ext>
                  </a:extLst>
                </p:cNvPr>
                <p:cNvGrpSpPr/>
                <p:nvPr/>
              </p:nvGrpSpPr>
              <p:grpSpPr>
                <a:xfrm>
                  <a:off x="2709926" y="989350"/>
                  <a:ext cx="2102706" cy="581204"/>
                  <a:chOff x="2709926" y="989350"/>
                  <a:chExt cx="2102706" cy="581204"/>
                </a:xfrm>
                <a:solidFill>
                  <a:srgbClr val="960B04"/>
                </a:solidFill>
              </p:grpSpPr>
              <p:sp>
                <p:nvSpPr>
                  <p:cNvPr id="398" name="Rectangle 397">
                    <a:extLst>
                      <a:ext uri="{FF2B5EF4-FFF2-40B4-BE49-F238E27FC236}">
                        <a16:creationId xmlns:a16="http://schemas.microsoft.com/office/drawing/2014/main" id="{883644BE-744E-4E2E-A465-F05594E7297C}"/>
                      </a:ext>
                    </a:extLst>
                  </p:cNvPr>
                  <p:cNvSpPr/>
                  <p:nvPr/>
                </p:nvSpPr>
                <p:spPr>
                  <a:xfrm>
                    <a:off x="2709926" y="989350"/>
                    <a:ext cx="2102665" cy="4572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99" name="Isosceles Triangle 398">
                    <a:extLst>
                      <a:ext uri="{FF2B5EF4-FFF2-40B4-BE49-F238E27FC236}">
                        <a16:creationId xmlns:a16="http://schemas.microsoft.com/office/drawing/2014/main" id="{19FE37D5-8E9E-43D9-A98F-19B21105718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555958" y="1446228"/>
                    <a:ext cx="256674" cy="124326"/>
                  </a:xfrm>
                  <a:prstGeom prst="triangl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49" name="Group 348">
                <a:extLst>
                  <a:ext uri="{FF2B5EF4-FFF2-40B4-BE49-F238E27FC236}">
                    <a16:creationId xmlns:a16="http://schemas.microsoft.com/office/drawing/2014/main" id="{717B058F-6AED-4529-B553-A713034DD15F}"/>
                  </a:ext>
                </a:extLst>
              </p:cNvPr>
              <p:cNvGrpSpPr/>
              <p:nvPr/>
            </p:nvGrpSpPr>
            <p:grpSpPr>
              <a:xfrm>
                <a:off x="3822687" y="1719489"/>
                <a:ext cx="1500952" cy="2429129"/>
                <a:chOff x="5033658" y="989351"/>
                <a:chExt cx="2127327" cy="3442849"/>
              </a:xfrm>
            </p:grpSpPr>
            <p:sp>
              <p:nvSpPr>
                <p:cNvPr id="392" name="Rectangle 391">
                  <a:extLst>
                    <a:ext uri="{FF2B5EF4-FFF2-40B4-BE49-F238E27FC236}">
                      <a16:creationId xmlns:a16="http://schemas.microsoft.com/office/drawing/2014/main" id="{B944CF2E-87B6-4009-B2F8-8CE03941AEC8}"/>
                    </a:ext>
                  </a:extLst>
                </p:cNvPr>
                <p:cNvSpPr/>
                <p:nvPr/>
              </p:nvSpPr>
              <p:spPr>
                <a:xfrm>
                  <a:off x="5044190" y="989351"/>
                  <a:ext cx="2103120" cy="3442849"/>
                </a:xfrm>
                <a:prstGeom prst="rect">
                  <a:avLst/>
                </a:prstGeom>
                <a:noFill/>
                <a:ln w="635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393" name="Group 392">
                  <a:extLst>
                    <a:ext uri="{FF2B5EF4-FFF2-40B4-BE49-F238E27FC236}">
                      <a16:creationId xmlns:a16="http://schemas.microsoft.com/office/drawing/2014/main" id="{F21F68C9-500D-4523-A922-F18685B7FD7C}"/>
                    </a:ext>
                  </a:extLst>
                </p:cNvPr>
                <p:cNvGrpSpPr/>
                <p:nvPr/>
              </p:nvGrpSpPr>
              <p:grpSpPr>
                <a:xfrm>
                  <a:off x="5033658" y="990774"/>
                  <a:ext cx="2127327" cy="579780"/>
                  <a:chOff x="5044189" y="990774"/>
                  <a:chExt cx="2106264" cy="579780"/>
                </a:xfrm>
                <a:solidFill>
                  <a:srgbClr val="7F7F7F"/>
                </a:solidFill>
              </p:grpSpPr>
              <p:sp>
                <p:nvSpPr>
                  <p:cNvPr id="394" name="Rectangle 393">
                    <a:extLst>
                      <a:ext uri="{FF2B5EF4-FFF2-40B4-BE49-F238E27FC236}">
                        <a16:creationId xmlns:a16="http://schemas.microsoft.com/office/drawing/2014/main" id="{4910F8A6-4403-4DD1-89DB-4876202FCC6C}"/>
                      </a:ext>
                    </a:extLst>
                  </p:cNvPr>
                  <p:cNvSpPr/>
                  <p:nvPr/>
                </p:nvSpPr>
                <p:spPr>
                  <a:xfrm>
                    <a:off x="5044189" y="990774"/>
                    <a:ext cx="2102665" cy="457200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95" name="Isosceles Triangle 394">
                    <a:extLst>
                      <a:ext uri="{FF2B5EF4-FFF2-40B4-BE49-F238E27FC236}">
                        <a16:creationId xmlns:a16="http://schemas.microsoft.com/office/drawing/2014/main" id="{A88C9AD5-092E-4B3D-B90C-B019FC312A7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893779" y="1446228"/>
                    <a:ext cx="256674" cy="124326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50" name="Group 349">
                <a:extLst>
                  <a:ext uri="{FF2B5EF4-FFF2-40B4-BE49-F238E27FC236}">
                    <a16:creationId xmlns:a16="http://schemas.microsoft.com/office/drawing/2014/main" id="{3DD13250-CB34-4617-B921-59A3B736FE06}"/>
                  </a:ext>
                </a:extLst>
              </p:cNvPr>
              <p:cNvGrpSpPr/>
              <p:nvPr/>
            </p:nvGrpSpPr>
            <p:grpSpPr>
              <a:xfrm>
                <a:off x="5477395" y="1719489"/>
                <a:ext cx="1487969" cy="1129034"/>
                <a:chOff x="7378907" y="989351"/>
                <a:chExt cx="2108926" cy="1600200"/>
              </a:xfrm>
            </p:grpSpPr>
            <p:sp>
              <p:nvSpPr>
                <p:cNvPr id="388" name="Rectangle 387">
                  <a:extLst>
                    <a:ext uri="{FF2B5EF4-FFF2-40B4-BE49-F238E27FC236}">
                      <a16:creationId xmlns:a16="http://schemas.microsoft.com/office/drawing/2014/main" id="{605972E9-192C-4343-891D-86AACF11534F}"/>
                    </a:ext>
                  </a:extLst>
                </p:cNvPr>
                <p:cNvSpPr/>
                <p:nvPr/>
              </p:nvSpPr>
              <p:spPr>
                <a:xfrm>
                  <a:off x="7378907" y="989351"/>
                  <a:ext cx="2103120" cy="1600200"/>
                </a:xfrm>
                <a:prstGeom prst="rect">
                  <a:avLst/>
                </a:prstGeom>
                <a:noFill/>
                <a:ln w="6350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389" name="Group 388">
                  <a:extLst>
                    <a:ext uri="{FF2B5EF4-FFF2-40B4-BE49-F238E27FC236}">
                      <a16:creationId xmlns:a16="http://schemas.microsoft.com/office/drawing/2014/main" id="{F1C60BB5-71D9-46B0-B5B5-6D38C805C12D}"/>
                    </a:ext>
                  </a:extLst>
                </p:cNvPr>
                <p:cNvGrpSpPr/>
                <p:nvPr/>
              </p:nvGrpSpPr>
              <p:grpSpPr>
                <a:xfrm>
                  <a:off x="7378907" y="992581"/>
                  <a:ext cx="2108926" cy="575563"/>
                  <a:chOff x="7378907" y="992581"/>
                  <a:chExt cx="2108926" cy="575563"/>
                </a:xfrm>
                <a:solidFill>
                  <a:srgbClr val="0A467D"/>
                </a:solidFill>
              </p:grpSpPr>
              <p:sp>
                <p:nvSpPr>
                  <p:cNvPr id="390" name="Rectangle 389">
                    <a:extLst>
                      <a:ext uri="{FF2B5EF4-FFF2-40B4-BE49-F238E27FC236}">
                        <a16:creationId xmlns:a16="http://schemas.microsoft.com/office/drawing/2014/main" id="{35022F5C-D6EF-46B7-95D1-2F716DE1A561}"/>
                      </a:ext>
                    </a:extLst>
                  </p:cNvPr>
                  <p:cNvSpPr/>
                  <p:nvPr/>
                </p:nvSpPr>
                <p:spPr>
                  <a:xfrm>
                    <a:off x="7378907" y="992581"/>
                    <a:ext cx="2102665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91" name="Isosceles Triangle 390">
                    <a:extLst>
                      <a:ext uri="{FF2B5EF4-FFF2-40B4-BE49-F238E27FC236}">
                        <a16:creationId xmlns:a16="http://schemas.microsoft.com/office/drawing/2014/main" id="{E0DC820D-B0D4-4E0B-B029-3C2DDBFCF3C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9231159" y="1443818"/>
                    <a:ext cx="256674" cy="124326"/>
                  </a:xfrm>
                  <a:prstGeom prst="triangl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326BB5B4-580A-4AED-86FB-497A0544389A}"/>
                  </a:ext>
                </a:extLst>
              </p:cNvPr>
              <p:cNvGrpSpPr/>
              <p:nvPr/>
            </p:nvGrpSpPr>
            <p:grpSpPr>
              <a:xfrm>
                <a:off x="7124673" y="1719488"/>
                <a:ext cx="1486268" cy="2429130"/>
                <a:chOff x="9713625" y="989350"/>
                <a:chExt cx="2106516" cy="3442850"/>
              </a:xfrm>
            </p:grpSpPr>
            <p:sp>
              <p:nvSpPr>
                <p:cNvPr id="384" name="Rectangle 383">
                  <a:extLst>
                    <a:ext uri="{FF2B5EF4-FFF2-40B4-BE49-F238E27FC236}">
                      <a16:creationId xmlns:a16="http://schemas.microsoft.com/office/drawing/2014/main" id="{5B04C191-92E1-4B20-8BE3-A26614AAD185}"/>
                    </a:ext>
                  </a:extLst>
                </p:cNvPr>
                <p:cNvSpPr/>
                <p:nvPr/>
              </p:nvSpPr>
              <p:spPr>
                <a:xfrm>
                  <a:off x="9713625" y="989351"/>
                  <a:ext cx="2103120" cy="3442849"/>
                </a:xfrm>
                <a:prstGeom prst="rect">
                  <a:avLst/>
                </a:prstGeom>
                <a:noFill/>
                <a:ln w="6350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385" name="Group 384">
                  <a:extLst>
                    <a:ext uri="{FF2B5EF4-FFF2-40B4-BE49-F238E27FC236}">
                      <a16:creationId xmlns:a16="http://schemas.microsoft.com/office/drawing/2014/main" id="{3646B39F-496C-4B9C-80DE-9E603733F87E}"/>
                    </a:ext>
                  </a:extLst>
                </p:cNvPr>
                <p:cNvGrpSpPr/>
                <p:nvPr/>
              </p:nvGrpSpPr>
              <p:grpSpPr>
                <a:xfrm>
                  <a:off x="9715501" y="989350"/>
                  <a:ext cx="2104640" cy="577640"/>
                  <a:chOff x="374583" y="995650"/>
                  <a:chExt cx="2104640" cy="577640"/>
                </a:xfrm>
                <a:solidFill>
                  <a:srgbClr val="7F7F7F"/>
                </a:solidFill>
              </p:grpSpPr>
              <p:sp>
                <p:nvSpPr>
                  <p:cNvPr id="386" name="Rectangle 385">
                    <a:extLst>
                      <a:ext uri="{FF2B5EF4-FFF2-40B4-BE49-F238E27FC236}">
                        <a16:creationId xmlns:a16="http://schemas.microsoft.com/office/drawing/2014/main" id="{9EF8CE9B-DAF8-415F-A46B-9F191D107144}"/>
                      </a:ext>
                    </a:extLst>
                  </p:cNvPr>
                  <p:cNvSpPr/>
                  <p:nvPr/>
                </p:nvSpPr>
                <p:spPr>
                  <a:xfrm>
                    <a:off x="374583" y="995650"/>
                    <a:ext cx="2104600" cy="457200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87" name="Isosceles Triangle 386">
                    <a:extLst>
                      <a:ext uri="{FF2B5EF4-FFF2-40B4-BE49-F238E27FC236}">
                        <a16:creationId xmlns:a16="http://schemas.microsoft.com/office/drawing/2014/main" id="{7EAF558F-7580-48FE-B069-E855B4EB31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222549" y="1448964"/>
                    <a:ext cx="256674" cy="124326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352" name="Group 351">
                <a:extLst>
                  <a:ext uri="{FF2B5EF4-FFF2-40B4-BE49-F238E27FC236}">
                    <a16:creationId xmlns:a16="http://schemas.microsoft.com/office/drawing/2014/main" id="{C2566A2F-A96F-404D-A1A7-95EB846372EA}"/>
                  </a:ext>
                </a:extLst>
              </p:cNvPr>
              <p:cNvGrpSpPr/>
              <p:nvPr/>
            </p:nvGrpSpPr>
            <p:grpSpPr>
              <a:xfrm>
                <a:off x="4657830" y="4317733"/>
                <a:ext cx="3958657" cy="1262151"/>
                <a:chOff x="6217323" y="4671890"/>
                <a:chExt cx="5610678" cy="1788870"/>
              </a:xfrm>
            </p:grpSpPr>
            <p:sp>
              <p:nvSpPr>
                <p:cNvPr id="380" name="Rectangle 379">
                  <a:extLst>
                    <a:ext uri="{FF2B5EF4-FFF2-40B4-BE49-F238E27FC236}">
                      <a16:creationId xmlns:a16="http://schemas.microsoft.com/office/drawing/2014/main" id="{AD425BC3-0AAA-4EC7-B0A0-71D2315EB9D8}"/>
                    </a:ext>
                  </a:extLst>
                </p:cNvPr>
                <p:cNvSpPr/>
                <p:nvPr/>
              </p:nvSpPr>
              <p:spPr>
                <a:xfrm>
                  <a:off x="6217323" y="4671891"/>
                  <a:ext cx="5610678" cy="1788869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IN" sz="16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381" name="Group 380">
                  <a:extLst>
                    <a:ext uri="{FF2B5EF4-FFF2-40B4-BE49-F238E27FC236}">
                      <a16:creationId xmlns:a16="http://schemas.microsoft.com/office/drawing/2014/main" id="{E6531000-3767-4913-A110-42226056D476}"/>
                    </a:ext>
                  </a:extLst>
                </p:cNvPr>
                <p:cNvGrpSpPr/>
                <p:nvPr/>
              </p:nvGrpSpPr>
              <p:grpSpPr>
                <a:xfrm>
                  <a:off x="6219527" y="4671890"/>
                  <a:ext cx="5606312" cy="581003"/>
                  <a:chOff x="6219527" y="4671890"/>
                  <a:chExt cx="5606312" cy="581003"/>
                </a:xfrm>
                <a:solidFill>
                  <a:srgbClr val="960B04"/>
                </a:solidFill>
              </p:grpSpPr>
              <p:sp>
                <p:nvSpPr>
                  <p:cNvPr id="382" name="Rectangle 381">
                    <a:extLst>
                      <a:ext uri="{FF2B5EF4-FFF2-40B4-BE49-F238E27FC236}">
                        <a16:creationId xmlns:a16="http://schemas.microsoft.com/office/drawing/2014/main" id="{B799C4E0-A865-44AC-B873-2ACDBEBF04AD}"/>
                      </a:ext>
                    </a:extLst>
                  </p:cNvPr>
                  <p:cNvSpPr/>
                  <p:nvPr/>
                </p:nvSpPr>
                <p:spPr>
                  <a:xfrm>
                    <a:off x="6219527" y="4671890"/>
                    <a:ext cx="5606271" cy="4572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83" name="Isosceles Triangle 382">
                    <a:extLst>
                      <a:ext uri="{FF2B5EF4-FFF2-40B4-BE49-F238E27FC236}">
                        <a16:creationId xmlns:a16="http://schemas.microsoft.com/office/drawing/2014/main" id="{89EEF721-D79D-4261-BA6E-06CAED51DD81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1569165" y="5128567"/>
                    <a:ext cx="256674" cy="124326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57200"/>
                    <a:endParaRPr lang="en-IN" sz="160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sp>
            <p:nvSpPr>
              <p:cNvPr id="378" name="TextBox 377">
                <a:extLst>
                  <a:ext uri="{FF2B5EF4-FFF2-40B4-BE49-F238E27FC236}">
                    <a16:creationId xmlns:a16="http://schemas.microsoft.com/office/drawing/2014/main" id="{3BB7DDED-7EF5-4144-B3BC-64EEACDA2602}"/>
                  </a:ext>
                </a:extLst>
              </p:cNvPr>
              <p:cNvSpPr txBox="1"/>
              <p:nvPr/>
            </p:nvSpPr>
            <p:spPr>
              <a:xfrm>
                <a:off x="943342" y="1769116"/>
                <a:ext cx="1081450" cy="223327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Key Partners</a:t>
                </a:r>
              </a:p>
            </p:txBody>
          </p:sp>
          <p:sp>
            <p:nvSpPr>
              <p:cNvPr id="376" name="TextBox 375">
                <a:extLst>
                  <a:ext uri="{FF2B5EF4-FFF2-40B4-BE49-F238E27FC236}">
                    <a16:creationId xmlns:a16="http://schemas.microsoft.com/office/drawing/2014/main" id="{E320DBF1-9881-4A8A-9060-3752CEC95F9E}"/>
                  </a:ext>
                </a:extLst>
              </p:cNvPr>
              <p:cNvSpPr txBox="1"/>
              <p:nvPr/>
            </p:nvSpPr>
            <p:spPr>
              <a:xfrm>
                <a:off x="4176995" y="1679562"/>
                <a:ext cx="1147913" cy="37221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Value Propositions</a:t>
                </a:r>
              </a:p>
            </p:txBody>
          </p:sp>
          <p:sp>
            <p:nvSpPr>
              <p:cNvPr id="374" name="TextBox 373">
                <a:extLst>
                  <a:ext uri="{FF2B5EF4-FFF2-40B4-BE49-F238E27FC236}">
                    <a16:creationId xmlns:a16="http://schemas.microsoft.com/office/drawing/2014/main" id="{650A1330-5213-45B2-B96C-DE372A36D343}"/>
                  </a:ext>
                </a:extLst>
              </p:cNvPr>
              <p:cNvSpPr txBox="1"/>
              <p:nvPr/>
            </p:nvSpPr>
            <p:spPr>
              <a:xfrm>
                <a:off x="7338261" y="1686923"/>
                <a:ext cx="1105099" cy="37221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Customer Segments</a:t>
                </a:r>
              </a:p>
            </p:txBody>
          </p:sp>
          <p:sp>
            <p:nvSpPr>
              <p:cNvPr id="372" name="TextBox 371">
                <a:extLst>
                  <a:ext uri="{FF2B5EF4-FFF2-40B4-BE49-F238E27FC236}">
                    <a16:creationId xmlns:a16="http://schemas.microsoft.com/office/drawing/2014/main" id="{CF2AF03A-59AA-4F72-AC94-3E14080B2F7C}"/>
                  </a:ext>
                </a:extLst>
              </p:cNvPr>
              <p:cNvSpPr txBox="1"/>
              <p:nvPr/>
            </p:nvSpPr>
            <p:spPr>
              <a:xfrm>
                <a:off x="1362783" y="4370445"/>
                <a:ext cx="2161825" cy="22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Cost Structure</a:t>
                </a:r>
              </a:p>
            </p:txBody>
          </p:sp>
          <p:sp>
            <p:nvSpPr>
              <p:cNvPr id="370" name="TextBox 369">
                <a:extLst>
                  <a:ext uri="{FF2B5EF4-FFF2-40B4-BE49-F238E27FC236}">
                    <a16:creationId xmlns:a16="http://schemas.microsoft.com/office/drawing/2014/main" id="{FF8BBDDA-46E6-45A6-A87B-13B00248A082}"/>
                  </a:ext>
                </a:extLst>
              </p:cNvPr>
              <p:cNvSpPr txBox="1"/>
              <p:nvPr/>
            </p:nvSpPr>
            <p:spPr>
              <a:xfrm>
                <a:off x="5297644" y="4370445"/>
                <a:ext cx="2402085" cy="22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Revenue Streams</a:t>
                </a:r>
              </a:p>
            </p:txBody>
          </p:sp>
          <p:sp>
            <p:nvSpPr>
              <p:cNvPr id="368" name="TextBox 367">
                <a:extLst>
                  <a:ext uri="{FF2B5EF4-FFF2-40B4-BE49-F238E27FC236}">
                    <a16:creationId xmlns:a16="http://schemas.microsoft.com/office/drawing/2014/main" id="{E49A9799-13AF-4494-A7F5-D8429F83483E}"/>
                  </a:ext>
                </a:extLst>
              </p:cNvPr>
              <p:cNvSpPr txBox="1"/>
              <p:nvPr/>
            </p:nvSpPr>
            <p:spPr>
              <a:xfrm>
                <a:off x="2469956" y="1769115"/>
                <a:ext cx="1155307" cy="223326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Key Activities</a:t>
                </a:r>
              </a:p>
            </p:txBody>
          </p:sp>
          <p:sp>
            <p:nvSpPr>
              <p:cNvPr id="366" name="TextBox 365">
                <a:extLst>
                  <a:ext uri="{FF2B5EF4-FFF2-40B4-BE49-F238E27FC236}">
                    <a16:creationId xmlns:a16="http://schemas.microsoft.com/office/drawing/2014/main" id="{2900951B-2798-4BC0-A0FC-36F8EA4808C4}"/>
                  </a:ext>
                </a:extLst>
              </p:cNvPr>
              <p:cNvSpPr txBox="1"/>
              <p:nvPr/>
            </p:nvSpPr>
            <p:spPr>
              <a:xfrm>
                <a:off x="5775615" y="1685734"/>
                <a:ext cx="1106920" cy="37221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Customer Relationship</a:t>
                </a:r>
              </a:p>
            </p:txBody>
          </p:sp>
          <p:sp>
            <p:nvSpPr>
              <p:cNvPr id="364" name="TextBox 363">
                <a:extLst>
                  <a:ext uri="{FF2B5EF4-FFF2-40B4-BE49-F238E27FC236}">
                    <a16:creationId xmlns:a16="http://schemas.microsoft.com/office/drawing/2014/main" id="{00A14D69-0B3B-4335-8BEA-42C5688E277E}"/>
                  </a:ext>
                </a:extLst>
              </p:cNvPr>
              <p:cNvSpPr txBox="1"/>
              <p:nvPr/>
            </p:nvSpPr>
            <p:spPr>
              <a:xfrm>
                <a:off x="2425170" y="3075090"/>
                <a:ext cx="1244877" cy="223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Key Resources</a:t>
                </a:r>
              </a:p>
            </p:txBody>
          </p:sp>
          <p:sp>
            <p:nvSpPr>
              <p:cNvPr id="362" name="TextBox 361">
                <a:extLst>
                  <a:ext uri="{FF2B5EF4-FFF2-40B4-BE49-F238E27FC236}">
                    <a16:creationId xmlns:a16="http://schemas.microsoft.com/office/drawing/2014/main" id="{262F5BA9-FF91-40D2-9B56-190D18EDC8E6}"/>
                  </a:ext>
                </a:extLst>
              </p:cNvPr>
              <p:cNvSpPr txBox="1"/>
              <p:nvPr/>
            </p:nvSpPr>
            <p:spPr>
              <a:xfrm>
                <a:off x="5894423" y="3075090"/>
                <a:ext cx="869309" cy="223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457200"/>
                <a:r>
                  <a:rPr lang="en-IN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 Gothic" panose="020B0502020202020204" pitchFamily="34" charset="0"/>
                    <a:cs typeface="Arial" panose="020B0604020202020204" pitchFamily="34" charset="0"/>
                  </a:rPr>
                  <a:t>Channels</a:t>
                </a:r>
              </a:p>
            </p:txBody>
          </p: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43F5F0E6-7ADC-4B3A-8CB7-93D7680134F7}"/>
                </a:ext>
              </a:extLst>
            </p:cNvPr>
            <p:cNvGrpSpPr/>
            <p:nvPr/>
          </p:nvGrpSpPr>
          <p:grpSpPr>
            <a:xfrm>
              <a:off x="540757" y="1348976"/>
              <a:ext cx="6980438" cy="3474889"/>
              <a:chOff x="540757" y="1348976"/>
              <a:chExt cx="6980438" cy="3474889"/>
            </a:xfrm>
          </p:grpSpPr>
          <p:grpSp>
            <p:nvGrpSpPr>
              <p:cNvPr id="204" name="Group 203">
                <a:extLst>
                  <a:ext uri="{FF2B5EF4-FFF2-40B4-BE49-F238E27FC236}">
                    <a16:creationId xmlns:a16="http://schemas.microsoft.com/office/drawing/2014/main" id="{53619EA4-64D6-4ACB-8F95-DFF32CF75F0A}"/>
                  </a:ext>
                </a:extLst>
              </p:cNvPr>
              <p:cNvGrpSpPr/>
              <p:nvPr/>
            </p:nvGrpSpPr>
            <p:grpSpPr>
              <a:xfrm>
                <a:off x="540757" y="1397695"/>
                <a:ext cx="340598" cy="228688"/>
                <a:chOff x="1721801" y="2853410"/>
                <a:chExt cx="2101707" cy="1411170"/>
              </a:xfrm>
              <a:solidFill>
                <a:schemeClr val="bg1"/>
              </a:solidFill>
            </p:grpSpPr>
            <p:sp>
              <p:nvSpPr>
                <p:cNvPr id="245" name="Freeform 83">
                  <a:extLst>
                    <a:ext uri="{FF2B5EF4-FFF2-40B4-BE49-F238E27FC236}">
                      <a16:creationId xmlns:a16="http://schemas.microsoft.com/office/drawing/2014/main" id="{116344AC-6AF2-46AE-85F3-54DB03E6A2A5}"/>
                    </a:ext>
                  </a:extLst>
                </p:cNvPr>
                <p:cNvSpPr/>
                <p:nvPr/>
              </p:nvSpPr>
              <p:spPr>
                <a:xfrm rot="18045015">
                  <a:off x="2182878" y="3021177"/>
                  <a:ext cx="911102" cy="1297454"/>
                </a:xfrm>
                <a:custGeom>
                  <a:avLst/>
                  <a:gdLst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745536 w 911102"/>
                    <a:gd name="connsiteY3" fmla="*/ 8370 h 1297454"/>
                    <a:gd name="connsiteX4" fmla="*/ 824005 w 911102"/>
                    <a:gd name="connsiteY4" fmla="*/ 195660 h 1297454"/>
                    <a:gd name="connsiteX5" fmla="*/ 911102 w 911102"/>
                    <a:gd name="connsiteY5" fmla="*/ 379668 h 1297454"/>
                    <a:gd name="connsiteX6" fmla="*/ 907221 w 911102"/>
                    <a:gd name="connsiteY6" fmla="*/ 382118 h 1297454"/>
                    <a:gd name="connsiteX7" fmla="*/ 876660 w 911102"/>
                    <a:gd name="connsiteY7" fmla="*/ 399710 h 1297454"/>
                    <a:gd name="connsiteX8" fmla="*/ 490066 w 911102"/>
                    <a:gd name="connsiteY8" fmla="*/ 297988 h 1297454"/>
                    <a:gd name="connsiteX9" fmla="*/ 716083 w 911102"/>
                    <a:gd name="connsiteY9" fmla="*/ 598865 h 1297454"/>
                    <a:gd name="connsiteX10" fmla="*/ 777233 w 911102"/>
                    <a:gd name="connsiteY10" fmla="*/ 615788 h 1297454"/>
                    <a:gd name="connsiteX11" fmla="*/ 770153 w 911102"/>
                    <a:gd name="connsiteY11" fmla="*/ 639019 h 1297454"/>
                    <a:gd name="connsiteX12" fmla="*/ 753784 w 911102"/>
                    <a:gd name="connsiteY12" fmla="*/ 665322 h 1297454"/>
                    <a:gd name="connsiteX13" fmla="*/ 710088 w 911102"/>
                    <a:gd name="connsiteY13" fmla="*/ 1078153 h 1297454"/>
                    <a:gd name="connsiteX14" fmla="*/ 710501 w 911102"/>
                    <a:gd name="connsiteY14" fmla="*/ 1086412 h 1297454"/>
                    <a:gd name="connsiteX15" fmla="*/ 710454 w 911102"/>
                    <a:gd name="connsiteY15" fmla="*/ 1087719 h 1297454"/>
                    <a:gd name="connsiteX16" fmla="*/ 714164 w 911102"/>
                    <a:gd name="connsiteY16" fmla="*/ 1201144 h 1297454"/>
                    <a:gd name="connsiteX17" fmla="*/ 723293 w 911102"/>
                    <a:gd name="connsiteY17" fmla="*/ 1277540 h 1297454"/>
                    <a:gd name="connsiteX18" fmla="*/ 723407 w 911102"/>
                    <a:gd name="connsiteY18" fmla="*/ 1278872 h 1297454"/>
                    <a:gd name="connsiteX19" fmla="*/ 724025 w 911102"/>
                    <a:gd name="connsiteY19" fmla="*/ 1283671 h 1297454"/>
                    <a:gd name="connsiteX20" fmla="*/ 724876 w 911102"/>
                    <a:gd name="connsiteY20" fmla="*/ 1290789 h 1297454"/>
                    <a:gd name="connsiteX21" fmla="*/ 568039 w 911102"/>
                    <a:gd name="connsiteY21" fmla="*/ 1230080 h 1297454"/>
                    <a:gd name="connsiteX22" fmla="*/ 364868 w 911102"/>
                    <a:gd name="connsiteY22" fmla="*/ 1184795 h 1297454"/>
                    <a:gd name="connsiteX23" fmla="*/ 178811 w 911102"/>
                    <a:gd name="connsiteY23" fmla="*/ 1123147 h 1297454"/>
                    <a:gd name="connsiteX24" fmla="*/ 28040 w 911102"/>
                    <a:gd name="connsiteY24" fmla="*/ 1036282 h 1297454"/>
                    <a:gd name="connsiteX25" fmla="*/ 26077 w 911102"/>
                    <a:gd name="connsiteY25" fmla="*/ 1027345 h 1297454"/>
                    <a:gd name="connsiteX26" fmla="*/ 152633 w 911102"/>
                    <a:gd name="connsiteY26" fmla="*/ 1035076 h 1297454"/>
                    <a:gd name="connsiteX27" fmla="*/ 255738 w 911102"/>
                    <a:gd name="connsiteY27" fmla="*/ 943843 h 1297454"/>
                    <a:gd name="connsiteX28" fmla="*/ 231475 w 911102"/>
                    <a:gd name="connsiteY28" fmla="*/ 873395 h 1297454"/>
                    <a:gd name="connsiteX29" fmla="*/ 213502 w 911102"/>
                    <a:gd name="connsiteY29" fmla="*/ 859613 h 1297454"/>
                    <a:gd name="connsiteX30" fmla="*/ 216878 w 911102"/>
                    <a:gd name="connsiteY30" fmla="*/ 859143 h 1297454"/>
                    <a:gd name="connsiteX31" fmla="*/ 281693 w 911102"/>
                    <a:gd name="connsiteY31" fmla="*/ 773235 h 1297454"/>
                    <a:gd name="connsiteX32" fmla="*/ 227816 w 911102"/>
                    <a:gd name="connsiteY32" fmla="*/ 680077 h 1297454"/>
                    <a:gd name="connsiteX33" fmla="*/ 217008 w 911102"/>
                    <a:gd name="connsiteY33" fmla="*/ 677199 h 1297454"/>
                    <a:gd name="connsiteX34" fmla="*/ 226953 w 911102"/>
                    <a:gd name="connsiteY34" fmla="*/ 675817 h 1297454"/>
                    <a:gd name="connsiteX35" fmla="*/ 291768 w 911102"/>
                    <a:gd name="connsiteY35" fmla="*/ 589909 h 1297454"/>
                    <a:gd name="connsiteX36" fmla="*/ 237891 w 911102"/>
                    <a:gd name="connsiteY36" fmla="*/ 496751 h 1297454"/>
                    <a:gd name="connsiteX37" fmla="*/ 221568 w 911102"/>
                    <a:gd name="connsiteY37" fmla="*/ 492404 h 1297454"/>
                    <a:gd name="connsiteX38" fmla="*/ 249567 w 911102"/>
                    <a:gd name="connsiteY38" fmla="*/ 475916 h 1297454"/>
                    <a:gd name="connsiteX39" fmla="*/ 281129 w 911102"/>
                    <a:gd name="connsiteY39" fmla="*/ 411193 h 1297454"/>
                    <a:gd name="connsiteX40" fmla="*/ 281130 w 911102"/>
                    <a:gd name="connsiteY40" fmla="*/ 411193 h 1297454"/>
                    <a:gd name="connsiteX41" fmla="*/ 257681 w 911102"/>
                    <a:gd name="connsiteY41" fmla="*/ 343108 h 1297454"/>
                    <a:gd name="connsiteX42" fmla="*/ 192957 w 911102"/>
                    <a:gd name="connsiteY42" fmla="*/ 311547 h 1297454"/>
                    <a:gd name="connsiteX43" fmla="*/ 65424 w 911102"/>
                    <a:gd name="connsiteY43" fmla="*/ 303757 h 1297454"/>
                    <a:gd name="connsiteX44" fmla="*/ 41901 w 911102"/>
                    <a:gd name="connsiteY44" fmla="*/ 309400 h 1297454"/>
                    <a:gd name="connsiteX45" fmla="*/ 56412 w 911102"/>
                    <a:gd name="connsiteY45" fmla="*/ 232310 h 1297454"/>
                    <a:gd name="connsiteX46" fmla="*/ 127609 w 911102"/>
                    <a:gd name="connsiteY46" fmla="*/ 8370 h 1297454"/>
                    <a:gd name="connsiteX47" fmla="*/ 135979 w 911102"/>
                    <a:gd name="connsiteY47" fmla="*/ 0 h 1297454"/>
                    <a:gd name="connsiteX48" fmla="*/ 737166 w 911102"/>
                    <a:gd name="connsiteY48" fmla="*/ 0 h 1297454"/>
                    <a:gd name="connsiteX49" fmla="*/ 745536 w 911102"/>
                    <a:gd name="connsiteY49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824005 w 911102"/>
                    <a:gd name="connsiteY5" fmla="*/ 195660 h 1297454"/>
                    <a:gd name="connsiteX6" fmla="*/ 911102 w 911102"/>
                    <a:gd name="connsiteY6" fmla="*/ 379668 h 1297454"/>
                    <a:gd name="connsiteX7" fmla="*/ 876660 w 911102"/>
                    <a:gd name="connsiteY7" fmla="*/ 399710 h 1297454"/>
                    <a:gd name="connsiteX8" fmla="*/ 490066 w 911102"/>
                    <a:gd name="connsiteY8" fmla="*/ 297988 h 1297454"/>
                    <a:gd name="connsiteX9" fmla="*/ 716083 w 911102"/>
                    <a:gd name="connsiteY9" fmla="*/ 598865 h 1297454"/>
                    <a:gd name="connsiteX10" fmla="*/ 777233 w 911102"/>
                    <a:gd name="connsiteY10" fmla="*/ 615788 h 1297454"/>
                    <a:gd name="connsiteX11" fmla="*/ 770153 w 911102"/>
                    <a:gd name="connsiteY11" fmla="*/ 639019 h 1297454"/>
                    <a:gd name="connsiteX12" fmla="*/ 753784 w 911102"/>
                    <a:gd name="connsiteY12" fmla="*/ 665322 h 1297454"/>
                    <a:gd name="connsiteX13" fmla="*/ 710088 w 911102"/>
                    <a:gd name="connsiteY13" fmla="*/ 1078153 h 1297454"/>
                    <a:gd name="connsiteX14" fmla="*/ 710501 w 911102"/>
                    <a:gd name="connsiteY14" fmla="*/ 1086412 h 1297454"/>
                    <a:gd name="connsiteX15" fmla="*/ 710454 w 911102"/>
                    <a:gd name="connsiteY15" fmla="*/ 1087719 h 1297454"/>
                    <a:gd name="connsiteX16" fmla="*/ 714164 w 911102"/>
                    <a:gd name="connsiteY16" fmla="*/ 1201144 h 1297454"/>
                    <a:gd name="connsiteX17" fmla="*/ 723293 w 911102"/>
                    <a:gd name="connsiteY17" fmla="*/ 1277540 h 1297454"/>
                    <a:gd name="connsiteX18" fmla="*/ 723407 w 911102"/>
                    <a:gd name="connsiteY18" fmla="*/ 1278872 h 1297454"/>
                    <a:gd name="connsiteX19" fmla="*/ 724025 w 911102"/>
                    <a:gd name="connsiteY19" fmla="*/ 1283671 h 1297454"/>
                    <a:gd name="connsiteX20" fmla="*/ 724876 w 911102"/>
                    <a:gd name="connsiteY20" fmla="*/ 1290789 h 1297454"/>
                    <a:gd name="connsiteX21" fmla="*/ 568039 w 911102"/>
                    <a:gd name="connsiteY21" fmla="*/ 1230080 h 1297454"/>
                    <a:gd name="connsiteX22" fmla="*/ 364868 w 911102"/>
                    <a:gd name="connsiteY22" fmla="*/ 1184795 h 1297454"/>
                    <a:gd name="connsiteX23" fmla="*/ 178811 w 911102"/>
                    <a:gd name="connsiteY23" fmla="*/ 1123147 h 1297454"/>
                    <a:gd name="connsiteX24" fmla="*/ 28040 w 911102"/>
                    <a:gd name="connsiteY24" fmla="*/ 1036282 h 1297454"/>
                    <a:gd name="connsiteX25" fmla="*/ 26077 w 911102"/>
                    <a:gd name="connsiteY25" fmla="*/ 1027345 h 1297454"/>
                    <a:gd name="connsiteX26" fmla="*/ 152633 w 911102"/>
                    <a:gd name="connsiteY26" fmla="*/ 1035076 h 1297454"/>
                    <a:gd name="connsiteX27" fmla="*/ 255738 w 911102"/>
                    <a:gd name="connsiteY27" fmla="*/ 943843 h 1297454"/>
                    <a:gd name="connsiteX28" fmla="*/ 231475 w 911102"/>
                    <a:gd name="connsiteY28" fmla="*/ 873395 h 1297454"/>
                    <a:gd name="connsiteX29" fmla="*/ 213502 w 911102"/>
                    <a:gd name="connsiteY29" fmla="*/ 859613 h 1297454"/>
                    <a:gd name="connsiteX30" fmla="*/ 216878 w 911102"/>
                    <a:gd name="connsiteY30" fmla="*/ 859143 h 1297454"/>
                    <a:gd name="connsiteX31" fmla="*/ 281693 w 911102"/>
                    <a:gd name="connsiteY31" fmla="*/ 773235 h 1297454"/>
                    <a:gd name="connsiteX32" fmla="*/ 227816 w 911102"/>
                    <a:gd name="connsiteY32" fmla="*/ 680077 h 1297454"/>
                    <a:gd name="connsiteX33" fmla="*/ 217008 w 911102"/>
                    <a:gd name="connsiteY33" fmla="*/ 677199 h 1297454"/>
                    <a:gd name="connsiteX34" fmla="*/ 226953 w 911102"/>
                    <a:gd name="connsiteY34" fmla="*/ 675817 h 1297454"/>
                    <a:gd name="connsiteX35" fmla="*/ 291768 w 911102"/>
                    <a:gd name="connsiteY35" fmla="*/ 589909 h 1297454"/>
                    <a:gd name="connsiteX36" fmla="*/ 237891 w 911102"/>
                    <a:gd name="connsiteY36" fmla="*/ 496751 h 1297454"/>
                    <a:gd name="connsiteX37" fmla="*/ 221568 w 911102"/>
                    <a:gd name="connsiteY37" fmla="*/ 492404 h 1297454"/>
                    <a:gd name="connsiteX38" fmla="*/ 249567 w 911102"/>
                    <a:gd name="connsiteY38" fmla="*/ 475916 h 1297454"/>
                    <a:gd name="connsiteX39" fmla="*/ 281129 w 911102"/>
                    <a:gd name="connsiteY39" fmla="*/ 411193 h 1297454"/>
                    <a:gd name="connsiteX40" fmla="*/ 281130 w 911102"/>
                    <a:gd name="connsiteY40" fmla="*/ 411193 h 1297454"/>
                    <a:gd name="connsiteX41" fmla="*/ 257681 w 911102"/>
                    <a:gd name="connsiteY41" fmla="*/ 343108 h 1297454"/>
                    <a:gd name="connsiteX42" fmla="*/ 192957 w 911102"/>
                    <a:gd name="connsiteY42" fmla="*/ 311547 h 1297454"/>
                    <a:gd name="connsiteX43" fmla="*/ 65424 w 911102"/>
                    <a:gd name="connsiteY43" fmla="*/ 303757 h 1297454"/>
                    <a:gd name="connsiteX44" fmla="*/ 41901 w 911102"/>
                    <a:gd name="connsiteY44" fmla="*/ 309400 h 1297454"/>
                    <a:gd name="connsiteX45" fmla="*/ 56412 w 911102"/>
                    <a:gd name="connsiteY45" fmla="*/ 232310 h 1297454"/>
                    <a:gd name="connsiteX46" fmla="*/ 127609 w 911102"/>
                    <a:gd name="connsiteY46" fmla="*/ 8370 h 1297454"/>
                    <a:gd name="connsiteX47" fmla="*/ 135979 w 911102"/>
                    <a:gd name="connsiteY47" fmla="*/ 0 h 1297454"/>
                    <a:gd name="connsiteX48" fmla="*/ 737166 w 911102"/>
                    <a:gd name="connsiteY48" fmla="*/ 0 h 1297454"/>
                    <a:gd name="connsiteX49" fmla="*/ 745536 w 911102"/>
                    <a:gd name="connsiteY49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660 w 911102"/>
                    <a:gd name="connsiteY6" fmla="*/ 399710 h 1297454"/>
                    <a:gd name="connsiteX7" fmla="*/ 490066 w 911102"/>
                    <a:gd name="connsiteY7" fmla="*/ 297988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660 w 911102"/>
                    <a:gd name="connsiteY6" fmla="*/ 399710 h 1297454"/>
                    <a:gd name="connsiteX7" fmla="*/ 490066 w 911102"/>
                    <a:gd name="connsiteY7" fmla="*/ 297988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660 w 911102"/>
                    <a:gd name="connsiteY6" fmla="*/ 399710 h 1297454"/>
                    <a:gd name="connsiteX7" fmla="*/ 490066 w 911102"/>
                    <a:gd name="connsiteY7" fmla="*/ 297988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7099 w 911102"/>
                    <a:gd name="connsiteY6" fmla="*/ 391135 h 1297454"/>
                    <a:gd name="connsiteX7" fmla="*/ 490066 w 911102"/>
                    <a:gd name="connsiteY7" fmla="*/ 297988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7099 w 911102"/>
                    <a:gd name="connsiteY6" fmla="*/ 391135 h 1297454"/>
                    <a:gd name="connsiteX7" fmla="*/ 495765 w 911102"/>
                    <a:gd name="connsiteY7" fmla="*/ 302911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7099 w 911102"/>
                    <a:gd name="connsiteY6" fmla="*/ 39113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70153 w 911102"/>
                    <a:gd name="connsiteY10" fmla="*/ 639019 h 1297454"/>
                    <a:gd name="connsiteX11" fmla="*/ 753784 w 911102"/>
                    <a:gd name="connsiteY11" fmla="*/ 665322 h 1297454"/>
                    <a:gd name="connsiteX12" fmla="*/ 710088 w 911102"/>
                    <a:gd name="connsiteY12" fmla="*/ 1078153 h 1297454"/>
                    <a:gd name="connsiteX13" fmla="*/ 710501 w 911102"/>
                    <a:gd name="connsiteY13" fmla="*/ 1086412 h 1297454"/>
                    <a:gd name="connsiteX14" fmla="*/ 710454 w 911102"/>
                    <a:gd name="connsiteY14" fmla="*/ 1087719 h 1297454"/>
                    <a:gd name="connsiteX15" fmla="*/ 714164 w 911102"/>
                    <a:gd name="connsiteY15" fmla="*/ 1201144 h 1297454"/>
                    <a:gd name="connsiteX16" fmla="*/ 723293 w 911102"/>
                    <a:gd name="connsiteY16" fmla="*/ 1277540 h 1297454"/>
                    <a:gd name="connsiteX17" fmla="*/ 723407 w 911102"/>
                    <a:gd name="connsiteY17" fmla="*/ 1278872 h 1297454"/>
                    <a:gd name="connsiteX18" fmla="*/ 724025 w 911102"/>
                    <a:gd name="connsiteY18" fmla="*/ 1283671 h 1297454"/>
                    <a:gd name="connsiteX19" fmla="*/ 724876 w 911102"/>
                    <a:gd name="connsiteY19" fmla="*/ 1290789 h 1297454"/>
                    <a:gd name="connsiteX20" fmla="*/ 568039 w 911102"/>
                    <a:gd name="connsiteY20" fmla="*/ 1230080 h 1297454"/>
                    <a:gd name="connsiteX21" fmla="*/ 364868 w 911102"/>
                    <a:gd name="connsiteY21" fmla="*/ 1184795 h 1297454"/>
                    <a:gd name="connsiteX22" fmla="*/ 178811 w 911102"/>
                    <a:gd name="connsiteY22" fmla="*/ 1123147 h 1297454"/>
                    <a:gd name="connsiteX23" fmla="*/ 28040 w 911102"/>
                    <a:gd name="connsiteY23" fmla="*/ 1036282 h 1297454"/>
                    <a:gd name="connsiteX24" fmla="*/ 26077 w 911102"/>
                    <a:gd name="connsiteY24" fmla="*/ 1027345 h 1297454"/>
                    <a:gd name="connsiteX25" fmla="*/ 152633 w 911102"/>
                    <a:gd name="connsiteY25" fmla="*/ 1035076 h 1297454"/>
                    <a:gd name="connsiteX26" fmla="*/ 255738 w 911102"/>
                    <a:gd name="connsiteY26" fmla="*/ 943843 h 1297454"/>
                    <a:gd name="connsiteX27" fmla="*/ 231475 w 911102"/>
                    <a:gd name="connsiteY27" fmla="*/ 873395 h 1297454"/>
                    <a:gd name="connsiteX28" fmla="*/ 213502 w 911102"/>
                    <a:gd name="connsiteY28" fmla="*/ 859613 h 1297454"/>
                    <a:gd name="connsiteX29" fmla="*/ 216878 w 911102"/>
                    <a:gd name="connsiteY29" fmla="*/ 859143 h 1297454"/>
                    <a:gd name="connsiteX30" fmla="*/ 281693 w 911102"/>
                    <a:gd name="connsiteY30" fmla="*/ 773235 h 1297454"/>
                    <a:gd name="connsiteX31" fmla="*/ 227816 w 911102"/>
                    <a:gd name="connsiteY31" fmla="*/ 680077 h 1297454"/>
                    <a:gd name="connsiteX32" fmla="*/ 217008 w 911102"/>
                    <a:gd name="connsiteY32" fmla="*/ 677199 h 1297454"/>
                    <a:gd name="connsiteX33" fmla="*/ 226953 w 911102"/>
                    <a:gd name="connsiteY33" fmla="*/ 675817 h 1297454"/>
                    <a:gd name="connsiteX34" fmla="*/ 291768 w 911102"/>
                    <a:gd name="connsiteY34" fmla="*/ 589909 h 1297454"/>
                    <a:gd name="connsiteX35" fmla="*/ 237891 w 911102"/>
                    <a:gd name="connsiteY35" fmla="*/ 496751 h 1297454"/>
                    <a:gd name="connsiteX36" fmla="*/ 221568 w 911102"/>
                    <a:gd name="connsiteY36" fmla="*/ 492404 h 1297454"/>
                    <a:gd name="connsiteX37" fmla="*/ 249567 w 911102"/>
                    <a:gd name="connsiteY37" fmla="*/ 475916 h 1297454"/>
                    <a:gd name="connsiteX38" fmla="*/ 281129 w 911102"/>
                    <a:gd name="connsiteY38" fmla="*/ 411193 h 1297454"/>
                    <a:gd name="connsiteX39" fmla="*/ 281130 w 911102"/>
                    <a:gd name="connsiteY39" fmla="*/ 411193 h 1297454"/>
                    <a:gd name="connsiteX40" fmla="*/ 257681 w 911102"/>
                    <a:gd name="connsiteY40" fmla="*/ 343108 h 1297454"/>
                    <a:gd name="connsiteX41" fmla="*/ 192957 w 911102"/>
                    <a:gd name="connsiteY41" fmla="*/ 311547 h 1297454"/>
                    <a:gd name="connsiteX42" fmla="*/ 65424 w 911102"/>
                    <a:gd name="connsiteY42" fmla="*/ 303757 h 1297454"/>
                    <a:gd name="connsiteX43" fmla="*/ 41901 w 911102"/>
                    <a:gd name="connsiteY43" fmla="*/ 309400 h 1297454"/>
                    <a:gd name="connsiteX44" fmla="*/ 56412 w 911102"/>
                    <a:gd name="connsiteY44" fmla="*/ 232310 h 1297454"/>
                    <a:gd name="connsiteX45" fmla="*/ 127609 w 911102"/>
                    <a:gd name="connsiteY45" fmla="*/ 8370 h 1297454"/>
                    <a:gd name="connsiteX46" fmla="*/ 135979 w 911102"/>
                    <a:gd name="connsiteY46" fmla="*/ 0 h 1297454"/>
                    <a:gd name="connsiteX47" fmla="*/ 737166 w 911102"/>
                    <a:gd name="connsiteY47" fmla="*/ 0 h 1297454"/>
                    <a:gd name="connsiteX48" fmla="*/ 745536 w 911102"/>
                    <a:gd name="connsiteY4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53784 w 911102"/>
                    <a:gd name="connsiteY10" fmla="*/ 665322 h 1297454"/>
                    <a:gd name="connsiteX11" fmla="*/ 710088 w 911102"/>
                    <a:gd name="connsiteY11" fmla="*/ 1078153 h 1297454"/>
                    <a:gd name="connsiteX12" fmla="*/ 710501 w 911102"/>
                    <a:gd name="connsiteY12" fmla="*/ 1086412 h 1297454"/>
                    <a:gd name="connsiteX13" fmla="*/ 710454 w 911102"/>
                    <a:gd name="connsiteY13" fmla="*/ 1087719 h 1297454"/>
                    <a:gd name="connsiteX14" fmla="*/ 714164 w 911102"/>
                    <a:gd name="connsiteY14" fmla="*/ 1201144 h 1297454"/>
                    <a:gd name="connsiteX15" fmla="*/ 723293 w 911102"/>
                    <a:gd name="connsiteY15" fmla="*/ 1277540 h 1297454"/>
                    <a:gd name="connsiteX16" fmla="*/ 723407 w 911102"/>
                    <a:gd name="connsiteY16" fmla="*/ 1278872 h 1297454"/>
                    <a:gd name="connsiteX17" fmla="*/ 724025 w 911102"/>
                    <a:gd name="connsiteY17" fmla="*/ 1283671 h 1297454"/>
                    <a:gd name="connsiteX18" fmla="*/ 724876 w 911102"/>
                    <a:gd name="connsiteY18" fmla="*/ 1290789 h 1297454"/>
                    <a:gd name="connsiteX19" fmla="*/ 568039 w 911102"/>
                    <a:gd name="connsiteY19" fmla="*/ 1230080 h 1297454"/>
                    <a:gd name="connsiteX20" fmla="*/ 364868 w 911102"/>
                    <a:gd name="connsiteY20" fmla="*/ 1184795 h 1297454"/>
                    <a:gd name="connsiteX21" fmla="*/ 178811 w 911102"/>
                    <a:gd name="connsiteY21" fmla="*/ 1123147 h 1297454"/>
                    <a:gd name="connsiteX22" fmla="*/ 28040 w 911102"/>
                    <a:gd name="connsiteY22" fmla="*/ 1036282 h 1297454"/>
                    <a:gd name="connsiteX23" fmla="*/ 26077 w 911102"/>
                    <a:gd name="connsiteY23" fmla="*/ 1027345 h 1297454"/>
                    <a:gd name="connsiteX24" fmla="*/ 152633 w 911102"/>
                    <a:gd name="connsiteY24" fmla="*/ 1035076 h 1297454"/>
                    <a:gd name="connsiteX25" fmla="*/ 255738 w 911102"/>
                    <a:gd name="connsiteY25" fmla="*/ 943843 h 1297454"/>
                    <a:gd name="connsiteX26" fmla="*/ 231475 w 911102"/>
                    <a:gd name="connsiteY26" fmla="*/ 873395 h 1297454"/>
                    <a:gd name="connsiteX27" fmla="*/ 213502 w 911102"/>
                    <a:gd name="connsiteY27" fmla="*/ 859613 h 1297454"/>
                    <a:gd name="connsiteX28" fmla="*/ 216878 w 911102"/>
                    <a:gd name="connsiteY28" fmla="*/ 859143 h 1297454"/>
                    <a:gd name="connsiteX29" fmla="*/ 281693 w 911102"/>
                    <a:gd name="connsiteY29" fmla="*/ 773235 h 1297454"/>
                    <a:gd name="connsiteX30" fmla="*/ 227816 w 911102"/>
                    <a:gd name="connsiteY30" fmla="*/ 680077 h 1297454"/>
                    <a:gd name="connsiteX31" fmla="*/ 217008 w 911102"/>
                    <a:gd name="connsiteY31" fmla="*/ 677199 h 1297454"/>
                    <a:gd name="connsiteX32" fmla="*/ 226953 w 911102"/>
                    <a:gd name="connsiteY32" fmla="*/ 675817 h 1297454"/>
                    <a:gd name="connsiteX33" fmla="*/ 291768 w 911102"/>
                    <a:gd name="connsiteY33" fmla="*/ 589909 h 1297454"/>
                    <a:gd name="connsiteX34" fmla="*/ 237891 w 911102"/>
                    <a:gd name="connsiteY34" fmla="*/ 496751 h 1297454"/>
                    <a:gd name="connsiteX35" fmla="*/ 221568 w 911102"/>
                    <a:gd name="connsiteY35" fmla="*/ 492404 h 1297454"/>
                    <a:gd name="connsiteX36" fmla="*/ 249567 w 911102"/>
                    <a:gd name="connsiteY36" fmla="*/ 475916 h 1297454"/>
                    <a:gd name="connsiteX37" fmla="*/ 281129 w 911102"/>
                    <a:gd name="connsiteY37" fmla="*/ 411193 h 1297454"/>
                    <a:gd name="connsiteX38" fmla="*/ 281130 w 911102"/>
                    <a:gd name="connsiteY38" fmla="*/ 411193 h 1297454"/>
                    <a:gd name="connsiteX39" fmla="*/ 257681 w 911102"/>
                    <a:gd name="connsiteY39" fmla="*/ 343108 h 1297454"/>
                    <a:gd name="connsiteX40" fmla="*/ 192957 w 911102"/>
                    <a:gd name="connsiteY40" fmla="*/ 311547 h 1297454"/>
                    <a:gd name="connsiteX41" fmla="*/ 65424 w 911102"/>
                    <a:gd name="connsiteY41" fmla="*/ 303757 h 1297454"/>
                    <a:gd name="connsiteX42" fmla="*/ 41901 w 911102"/>
                    <a:gd name="connsiteY42" fmla="*/ 309400 h 1297454"/>
                    <a:gd name="connsiteX43" fmla="*/ 56412 w 911102"/>
                    <a:gd name="connsiteY43" fmla="*/ 232310 h 1297454"/>
                    <a:gd name="connsiteX44" fmla="*/ 127609 w 911102"/>
                    <a:gd name="connsiteY44" fmla="*/ 8370 h 1297454"/>
                    <a:gd name="connsiteX45" fmla="*/ 135979 w 911102"/>
                    <a:gd name="connsiteY45" fmla="*/ 0 h 1297454"/>
                    <a:gd name="connsiteX46" fmla="*/ 737166 w 911102"/>
                    <a:gd name="connsiteY46" fmla="*/ 0 h 1297454"/>
                    <a:gd name="connsiteX47" fmla="*/ 745536 w 911102"/>
                    <a:gd name="connsiteY47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10088 w 911102"/>
                    <a:gd name="connsiteY10" fmla="*/ 1078153 h 1297454"/>
                    <a:gd name="connsiteX11" fmla="*/ 710501 w 911102"/>
                    <a:gd name="connsiteY11" fmla="*/ 1086412 h 1297454"/>
                    <a:gd name="connsiteX12" fmla="*/ 710454 w 911102"/>
                    <a:gd name="connsiteY12" fmla="*/ 1087719 h 1297454"/>
                    <a:gd name="connsiteX13" fmla="*/ 714164 w 911102"/>
                    <a:gd name="connsiteY13" fmla="*/ 1201144 h 1297454"/>
                    <a:gd name="connsiteX14" fmla="*/ 723293 w 911102"/>
                    <a:gd name="connsiteY14" fmla="*/ 1277540 h 1297454"/>
                    <a:gd name="connsiteX15" fmla="*/ 723407 w 911102"/>
                    <a:gd name="connsiteY15" fmla="*/ 1278872 h 1297454"/>
                    <a:gd name="connsiteX16" fmla="*/ 724025 w 911102"/>
                    <a:gd name="connsiteY16" fmla="*/ 1283671 h 1297454"/>
                    <a:gd name="connsiteX17" fmla="*/ 724876 w 911102"/>
                    <a:gd name="connsiteY17" fmla="*/ 1290789 h 1297454"/>
                    <a:gd name="connsiteX18" fmla="*/ 568039 w 911102"/>
                    <a:gd name="connsiteY18" fmla="*/ 1230080 h 1297454"/>
                    <a:gd name="connsiteX19" fmla="*/ 364868 w 911102"/>
                    <a:gd name="connsiteY19" fmla="*/ 1184795 h 1297454"/>
                    <a:gd name="connsiteX20" fmla="*/ 178811 w 911102"/>
                    <a:gd name="connsiteY20" fmla="*/ 1123147 h 1297454"/>
                    <a:gd name="connsiteX21" fmla="*/ 28040 w 911102"/>
                    <a:gd name="connsiteY21" fmla="*/ 1036282 h 1297454"/>
                    <a:gd name="connsiteX22" fmla="*/ 26077 w 911102"/>
                    <a:gd name="connsiteY22" fmla="*/ 1027345 h 1297454"/>
                    <a:gd name="connsiteX23" fmla="*/ 152633 w 911102"/>
                    <a:gd name="connsiteY23" fmla="*/ 1035076 h 1297454"/>
                    <a:gd name="connsiteX24" fmla="*/ 255738 w 911102"/>
                    <a:gd name="connsiteY24" fmla="*/ 943843 h 1297454"/>
                    <a:gd name="connsiteX25" fmla="*/ 231475 w 911102"/>
                    <a:gd name="connsiteY25" fmla="*/ 873395 h 1297454"/>
                    <a:gd name="connsiteX26" fmla="*/ 213502 w 911102"/>
                    <a:gd name="connsiteY26" fmla="*/ 859613 h 1297454"/>
                    <a:gd name="connsiteX27" fmla="*/ 216878 w 911102"/>
                    <a:gd name="connsiteY27" fmla="*/ 859143 h 1297454"/>
                    <a:gd name="connsiteX28" fmla="*/ 281693 w 911102"/>
                    <a:gd name="connsiteY28" fmla="*/ 773235 h 1297454"/>
                    <a:gd name="connsiteX29" fmla="*/ 227816 w 911102"/>
                    <a:gd name="connsiteY29" fmla="*/ 680077 h 1297454"/>
                    <a:gd name="connsiteX30" fmla="*/ 217008 w 911102"/>
                    <a:gd name="connsiteY30" fmla="*/ 677199 h 1297454"/>
                    <a:gd name="connsiteX31" fmla="*/ 226953 w 911102"/>
                    <a:gd name="connsiteY31" fmla="*/ 675817 h 1297454"/>
                    <a:gd name="connsiteX32" fmla="*/ 291768 w 911102"/>
                    <a:gd name="connsiteY32" fmla="*/ 589909 h 1297454"/>
                    <a:gd name="connsiteX33" fmla="*/ 237891 w 911102"/>
                    <a:gd name="connsiteY33" fmla="*/ 496751 h 1297454"/>
                    <a:gd name="connsiteX34" fmla="*/ 221568 w 911102"/>
                    <a:gd name="connsiteY34" fmla="*/ 492404 h 1297454"/>
                    <a:gd name="connsiteX35" fmla="*/ 249567 w 911102"/>
                    <a:gd name="connsiteY35" fmla="*/ 475916 h 1297454"/>
                    <a:gd name="connsiteX36" fmla="*/ 281129 w 911102"/>
                    <a:gd name="connsiteY36" fmla="*/ 411193 h 1297454"/>
                    <a:gd name="connsiteX37" fmla="*/ 281130 w 911102"/>
                    <a:gd name="connsiteY37" fmla="*/ 411193 h 1297454"/>
                    <a:gd name="connsiteX38" fmla="*/ 257681 w 911102"/>
                    <a:gd name="connsiteY38" fmla="*/ 343108 h 1297454"/>
                    <a:gd name="connsiteX39" fmla="*/ 192957 w 911102"/>
                    <a:gd name="connsiteY39" fmla="*/ 311547 h 1297454"/>
                    <a:gd name="connsiteX40" fmla="*/ 65424 w 911102"/>
                    <a:gd name="connsiteY40" fmla="*/ 303757 h 1297454"/>
                    <a:gd name="connsiteX41" fmla="*/ 41901 w 911102"/>
                    <a:gd name="connsiteY41" fmla="*/ 309400 h 1297454"/>
                    <a:gd name="connsiteX42" fmla="*/ 56412 w 911102"/>
                    <a:gd name="connsiteY42" fmla="*/ 232310 h 1297454"/>
                    <a:gd name="connsiteX43" fmla="*/ 127609 w 911102"/>
                    <a:gd name="connsiteY43" fmla="*/ 8370 h 1297454"/>
                    <a:gd name="connsiteX44" fmla="*/ 135979 w 911102"/>
                    <a:gd name="connsiteY44" fmla="*/ 0 h 1297454"/>
                    <a:gd name="connsiteX45" fmla="*/ 737166 w 911102"/>
                    <a:gd name="connsiteY45" fmla="*/ 0 h 1297454"/>
                    <a:gd name="connsiteX46" fmla="*/ 745536 w 911102"/>
                    <a:gd name="connsiteY46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10088 w 911102"/>
                    <a:gd name="connsiteY10" fmla="*/ 1078153 h 1297454"/>
                    <a:gd name="connsiteX11" fmla="*/ 710501 w 911102"/>
                    <a:gd name="connsiteY11" fmla="*/ 1086412 h 1297454"/>
                    <a:gd name="connsiteX12" fmla="*/ 710454 w 911102"/>
                    <a:gd name="connsiteY12" fmla="*/ 1087719 h 1297454"/>
                    <a:gd name="connsiteX13" fmla="*/ 714164 w 911102"/>
                    <a:gd name="connsiteY13" fmla="*/ 1201144 h 1297454"/>
                    <a:gd name="connsiteX14" fmla="*/ 723293 w 911102"/>
                    <a:gd name="connsiteY14" fmla="*/ 1277540 h 1297454"/>
                    <a:gd name="connsiteX15" fmla="*/ 723407 w 911102"/>
                    <a:gd name="connsiteY15" fmla="*/ 1278872 h 1297454"/>
                    <a:gd name="connsiteX16" fmla="*/ 724025 w 911102"/>
                    <a:gd name="connsiteY16" fmla="*/ 1283671 h 1297454"/>
                    <a:gd name="connsiteX17" fmla="*/ 724876 w 911102"/>
                    <a:gd name="connsiteY17" fmla="*/ 1290789 h 1297454"/>
                    <a:gd name="connsiteX18" fmla="*/ 568039 w 911102"/>
                    <a:gd name="connsiteY18" fmla="*/ 1230080 h 1297454"/>
                    <a:gd name="connsiteX19" fmla="*/ 364868 w 911102"/>
                    <a:gd name="connsiteY19" fmla="*/ 1184795 h 1297454"/>
                    <a:gd name="connsiteX20" fmla="*/ 178811 w 911102"/>
                    <a:gd name="connsiteY20" fmla="*/ 1123147 h 1297454"/>
                    <a:gd name="connsiteX21" fmla="*/ 28040 w 911102"/>
                    <a:gd name="connsiteY21" fmla="*/ 1036282 h 1297454"/>
                    <a:gd name="connsiteX22" fmla="*/ 26077 w 911102"/>
                    <a:gd name="connsiteY22" fmla="*/ 1027345 h 1297454"/>
                    <a:gd name="connsiteX23" fmla="*/ 152633 w 911102"/>
                    <a:gd name="connsiteY23" fmla="*/ 1035076 h 1297454"/>
                    <a:gd name="connsiteX24" fmla="*/ 255738 w 911102"/>
                    <a:gd name="connsiteY24" fmla="*/ 943843 h 1297454"/>
                    <a:gd name="connsiteX25" fmla="*/ 231475 w 911102"/>
                    <a:gd name="connsiteY25" fmla="*/ 873395 h 1297454"/>
                    <a:gd name="connsiteX26" fmla="*/ 213502 w 911102"/>
                    <a:gd name="connsiteY26" fmla="*/ 859613 h 1297454"/>
                    <a:gd name="connsiteX27" fmla="*/ 216878 w 911102"/>
                    <a:gd name="connsiteY27" fmla="*/ 859143 h 1297454"/>
                    <a:gd name="connsiteX28" fmla="*/ 281693 w 911102"/>
                    <a:gd name="connsiteY28" fmla="*/ 773235 h 1297454"/>
                    <a:gd name="connsiteX29" fmla="*/ 227816 w 911102"/>
                    <a:gd name="connsiteY29" fmla="*/ 680077 h 1297454"/>
                    <a:gd name="connsiteX30" fmla="*/ 217008 w 911102"/>
                    <a:gd name="connsiteY30" fmla="*/ 677199 h 1297454"/>
                    <a:gd name="connsiteX31" fmla="*/ 226953 w 911102"/>
                    <a:gd name="connsiteY31" fmla="*/ 675817 h 1297454"/>
                    <a:gd name="connsiteX32" fmla="*/ 291768 w 911102"/>
                    <a:gd name="connsiteY32" fmla="*/ 589909 h 1297454"/>
                    <a:gd name="connsiteX33" fmla="*/ 237891 w 911102"/>
                    <a:gd name="connsiteY33" fmla="*/ 496751 h 1297454"/>
                    <a:gd name="connsiteX34" fmla="*/ 221568 w 911102"/>
                    <a:gd name="connsiteY34" fmla="*/ 492404 h 1297454"/>
                    <a:gd name="connsiteX35" fmla="*/ 249567 w 911102"/>
                    <a:gd name="connsiteY35" fmla="*/ 475916 h 1297454"/>
                    <a:gd name="connsiteX36" fmla="*/ 281129 w 911102"/>
                    <a:gd name="connsiteY36" fmla="*/ 411193 h 1297454"/>
                    <a:gd name="connsiteX37" fmla="*/ 281130 w 911102"/>
                    <a:gd name="connsiteY37" fmla="*/ 411193 h 1297454"/>
                    <a:gd name="connsiteX38" fmla="*/ 257681 w 911102"/>
                    <a:gd name="connsiteY38" fmla="*/ 343108 h 1297454"/>
                    <a:gd name="connsiteX39" fmla="*/ 192957 w 911102"/>
                    <a:gd name="connsiteY39" fmla="*/ 311547 h 1297454"/>
                    <a:gd name="connsiteX40" fmla="*/ 65424 w 911102"/>
                    <a:gd name="connsiteY40" fmla="*/ 303757 h 1297454"/>
                    <a:gd name="connsiteX41" fmla="*/ 41901 w 911102"/>
                    <a:gd name="connsiteY41" fmla="*/ 309400 h 1297454"/>
                    <a:gd name="connsiteX42" fmla="*/ 56412 w 911102"/>
                    <a:gd name="connsiteY42" fmla="*/ 232310 h 1297454"/>
                    <a:gd name="connsiteX43" fmla="*/ 127609 w 911102"/>
                    <a:gd name="connsiteY43" fmla="*/ 8370 h 1297454"/>
                    <a:gd name="connsiteX44" fmla="*/ 135979 w 911102"/>
                    <a:gd name="connsiteY44" fmla="*/ 0 h 1297454"/>
                    <a:gd name="connsiteX45" fmla="*/ 737166 w 911102"/>
                    <a:gd name="connsiteY45" fmla="*/ 0 h 1297454"/>
                    <a:gd name="connsiteX46" fmla="*/ 745536 w 911102"/>
                    <a:gd name="connsiteY46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7233 w 911102"/>
                    <a:gd name="connsiteY9" fmla="*/ 615788 h 1297454"/>
                    <a:gd name="connsiteX10" fmla="*/ 710088 w 911102"/>
                    <a:gd name="connsiteY10" fmla="*/ 1078153 h 1297454"/>
                    <a:gd name="connsiteX11" fmla="*/ 710501 w 911102"/>
                    <a:gd name="connsiteY11" fmla="*/ 1086412 h 1297454"/>
                    <a:gd name="connsiteX12" fmla="*/ 710454 w 911102"/>
                    <a:gd name="connsiteY12" fmla="*/ 1087719 h 1297454"/>
                    <a:gd name="connsiteX13" fmla="*/ 714164 w 911102"/>
                    <a:gd name="connsiteY13" fmla="*/ 1201144 h 1297454"/>
                    <a:gd name="connsiteX14" fmla="*/ 723293 w 911102"/>
                    <a:gd name="connsiteY14" fmla="*/ 1277540 h 1297454"/>
                    <a:gd name="connsiteX15" fmla="*/ 723407 w 911102"/>
                    <a:gd name="connsiteY15" fmla="*/ 1278872 h 1297454"/>
                    <a:gd name="connsiteX16" fmla="*/ 724025 w 911102"/>
                    <a:gd name="connsiteY16" fmla="*/ 1283671 h 1297454"/>
                    <a:gd name="connsiteX17" fmla="*/ 724876 w 911102"/>
                    <a:gd name="connsiteY17" fmla="*/ 1290789 h 1297454"/>
                    <a:gd name="connsiteX18" fmla="*/ 568039 w 911102"/>
                    <a:gd name="connsiteY18" fmla="*/ 1230080 h 1297454"/>
                    <a:gd name="connsiteX19" fmla="*/ 364868 w 911102"/>
                    <a:gd name="connsiteY19" fmla="*/ 1184795 h 1297454"/>
                    <a:gd name="connsiteX20" fmla="*/ 178811 w 911102"/>
                    <a:gd name="connsiteY20" fmla="*/ 1123147 h 1297454"/>
                    <a:gd name="connsiteX21" fmla="*/ 28040 w 911102"/>
                    <a:gd name="connsiteY21" fmla="*/ 1036282 h 1297454"/>
                    <a:gd name="connsiteX22" fmla="*/ 26077 w 911102"/>
                    <a:gd name="connsiteY22" fmla="*/ 1027345 h 1297454"/>
                    <a:gd name="connsiteX23" fmla="*/ 152633 w 911102"/>
                    <a:gd name="connsiteY23" fmla="*/ 1035076 h 1297454"/>
                    <a:gd name="connsiteX24" fmla="*/ 255738 w 911102"/>
                    <a:gd name="connsiteY24" fmla="*/ 943843 h 1297454"/>
                    <a:gd name="connsiteX25" fmla="*/ 231475 w 911102"/>
                    <a:gd name="connsiteY25" fmla="*/ 873395 h 1297454"/>
                    <a:gd name="connsiteX26" fmla="*/ 213502 w 911102"/>
                    <a:gd name="connsiteY26" fmla="*/ 859613 h 1297454"/>
                    <a:gd name="connsiteX27" fmla="*/ 216878 w 911102"/>
                    <a:gd name="connsiteY27" fmla="*/ 859143 h 1297454"/>
                    <a:gd name="connsiteX28" fmla="*/ 281693 w 911102"/>
                    <a:gd name="connsiteY28" fmla="*/ 773235 h 1297454"/>
                    <a:gd name="connsiteX29" fmla="*/ 227816 w 911102"/>
                    <a:gd name="connsiteY29" fmla="*/ 680077 h 1297454"/>
                    <a:gd name="connsiteX30" fmla="*/ 217008 w 911102"/>
                    <a:gd name="connsiteY30" fmla="*/ 677199 h 1297454"/>
                    <a:gd name="connsiteX31" fmla="*/ 226953 w 911102"/>
                    <a:gd name="connsiteY31" fmla="*/ 675817 h 1297454"/>
                    <a:gd name="connsiteX32" fmla="*/ 291768 w 911102"/>
                    <a:gd name="connsiteY32" fmla="*/ 589909 h 1297454"/>
                    <a:gd name="connsiteX33" fmla="*/ 237891 w 911102"/>
                    <a:gd name="connsiteY33" fmla="*/ 496751 h 1297454"/>
                    <a:gd name="connsiteX34" fmla="*/ 221568 w 911102"/>
                    <a:gd name="connsiteY34" fmla="*/ 492404 h 1297454"/>
                    <a:gd name="connsiteX35" fmla="*/ 249567 w 911102"/>
                    <a:gd name="connsiteY35" fmla="*/ 475916 h 1297454"/>
                    <a:gd name="connsiteX36" fmla="*/ 281129 w 911102"/>
                    <a:gd name="connsiteY36" fmla="*/ 411193 h 1297454"/>
                    <a:gd name="connsiteX37" fmla="*/ 281130 w 911102"/>
                    <a:gd name="connsiteY37" fmla="*/ 411193 h 1297454"/>
                    <a:gd name="connsiteX38" fmla="*/ 257681 w 911102"/>
                    <a:gd name="connsiteY38" fmla="*/ 343108 h 1297454"/>
                    <a:gd name="connsiteX39" fmla="*/ 192957 w 911102"/>
                    <a:gd name="connsiteY39" fmla="*/ 311547 h 1297454"/>
                    <a:gd name="connsiteX40" fmla="*/ 65424 w 911102"/>
                    <a:gd name="connsiteY40" fmla="*/ 303757 h 1297454"/>
                    <a:gd name="connsiteX41" fmla="*/ 41901 w 911102"/>
                    <a:gd name="connsiteY41" fmla="*/ 309400 h 1297454"/>
                    <a:gd name="connsiteX42" fmla="*/ 56412 w 911102"/>
                    <a:gd name="connsiteY42" fmla="*/ 232310 h 1297454"/>
                    <a:gd name="connsiteX43" fmla="*/ 127609 w 911102"/>
                    <a:gd name="connsiteY43" fmla="*/ 8370 h 1297454"/>
                    <a:gd name="connsiteX44" fmla="*/ 135979 w 911102"/>
                    <a:gd name="connsiteY44" fmla="*/ 0 h 1297454"/>
                    <a:gd name="connsiteX45" fmla="*/ 737166 w 911102"/>
                    <a:gd name="connsiteY45" fmla="*/ 0 h 1297454"/>
                    <a:gd name="connsiteX46" fmla="*/ 745536 w 911102"/>
                    <a:gd name="connsiteY46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10088 w 911102"/>
                    <a:gd name="connsiteY10" fmla="*/ 1078153 h 1297454"/>
                    <a:gd name="connsiteX11" fmla="*/ 710501 w 911102"/>
                    <a:gd name="connsiteY11" fmla="*/ 1086412 h 1297454"/>
                    <a:gd name="connsiteX12" fmla="*/ 710454 w 911102"/>
                    <a:gd name="connsiteY12" fmla="*/ 1087719 h 1297454"/>
                    <a:gd name="connsiteX13" fmla="*/ 714164 w 911102"/>
                    <a:gd name="connsiteY13" fmla="*/ 1201144 h 1297454"/>
                    <a:gd name="connsiteX14" fmla="*/ 723293 w 911102"/>
                    <a:gd name="connsiteY14" fmla="*/ 1277540 h 1297454"/>
                    <a:gd name="connsiteX15" fmla="*/ 723407 w 911102"/>
                    <a:gd name="connsiteY15" fmla="*/ 1278872 h 1297454"/>
                    <a:gd name="connsiteX16" fmla="*/ 724025 w 911102"/>
                    <a:gd name="connsiteY16" fmla="*/ 1283671 h 1297454"/>
                    <a:gd name="connsiteX17" fmla="*/ 724876 w 911102"/>
                    <a:gd name="connsiteY17" fmla="*/ 1290789 h 1297454"/>
                    <a:gd name="connsiteX18" fmla="*/ 568039 w 911102"/>
                    <a:gd name="connsiteY18" fmla="*/ 1230080 h 1297454"/>
                    <a:gd name="connsiteX19" fmla="*/ 364868 w 911102"/>
                    <a:gd name="connsiteY19" fmla="*/ 1184795 h 1297454"/>
                    <a:gd name="connsiteX20" fmla="*/ 178811 w 911102"/>
                    <a:gd name="connsiteY20" fmla="*/ 1123147 h 1297454"/>
                    <a:gd name="connsiteX21" fmla="*/ 28040 w 911102"/>
                    <a:gd name="connsiteY21" fmla="*/ 1036282 h 1297454"/>
                    <a:gd name="connsiteX22" fmla="*/ 26077 w 911102"/>
                    <a:gd name="connsiteY22" fmla="*/ 1027345 h 1297454"/>
                    <a:gd name="connsiteX23" fmla="*/ 152633 w 911102"/>
                    <a:gd name="connsiteY23" fmla="*/ 1035076 h 1297454"/>
                    <a:gd name="connsiteX24" fmla="*/ 255738 w 911102"/>
                    <a:gd name="connsiteY24" fmla="*/ 943843 h 1297454"/>
                    <a:gd name="connsiteX25" fmla="*/ 231475 w 911102"/>
                    <a:gd name="connsiteY25" fmla="*/ 873395 h 1297454"/>
                    <a:gd name="connsiteX26" fmla="*/ 213502 w 911102"/>
                    <a:gd name="connsiteY26" fmla="*/ 859613 h 1297454"/>
                    <a:gd name="connsiteX27" fmla="*/ 216878 w 911102"/>
                    <a:gd name="connsiteY27" fmla="*/ 859143 h 1297454"/>
                    <a:gd name="connsiteX28" fmla="*/ 281693 w 911102"/>
                    <a:gd name="connsiteY28" fmla="*/ 773235 h 1297454"/>
                    <a:gd name="connsiteX29" fmla="*/ 227816 w 911102"/>
                    <a:gd name="connsiteY29" fmla="*/ 680077 h 1297454"/>
                    <a:gd name="connsiteX30" fmla="*/ 217008 w 911102"/>
                    <a:gd name="connsiteY30" fmla="*/ 677199 h 1297454"/>
                    <a:gd name="connsiteX31" fmla="*/ 226953 w 911102"/>
                    <a:gd name="connsiteY31" fmla="*/ 675817 h 1297454"/>
                    <a:gd name="connsiteX32" fmla="*/ 291768 w 911102"/>
                    <a:gd name="connsiteY32" fmla="*/ 589909 h 1297454"/>
                    <a:gd name="connsiteX33" fmla="*/ 237891 w 911102"/>
                    <a:gd name="connsiteY33" fmla="*/ 496751 h 1297454"/>
                    <a:gd name="connsiteX34" fmla="*/ 221568 w 911102"/>
                    <a:gd name="connsiteY34" fmla="*/ 492404 h 1297454"/>
                    <a:gd name="connsiteX35" fmla="*/ 249567 w 911102"/>
                    <a:gd name="connsiteY35" fmla="*/ 475916 h 1297454"/>
                    <a:gd name="connsiteX36" fmla="*/ 281129 w 911102"/>
                    <a:gd name="connsiteY36" fmla="*/ 411193 h 1297454"/>
                    <a:gd name="connsiteX37" fmla="*/ 281130 w 911102"/>
                    <a:gd name="connsiteY37" fmla="*/ 411193 h 1297454"/>
                    <a:gd name="connsiteX38" fmla="*/ 257681 w 911102"/>
                    <a:gd name="connsiteY38" fmla="*/ 343108 h 1297454"/>
                    <a:gd name="connsiteX39" fmla="*/ 192957 w 911102"/>
                    <a:gd name="connsiteY39" fmla="*/ 311547 h 1297454"/>
                    <a:gd name="connsiteX40" fmla="*/ 65424 w 911102"/>
                    <a:gd name="connsiteY40" fmla="*/ 303757 h 1297454"/>
                    <a:gd name="connsiteX41" fmla="*/ 41901 w 911102"/>
                    <a:gd name="connsiteY41" fmla="*/ 309400 h 1297454"/>
                    <a:gd name="connsiteX42" fmla="*/ 56412 w 911102"/>
                    <a:gd name="connsiteY42" fmla="*/ 232310 h 1297454"/>
                    <a:gd name="connsiteX43" fmla="*/ 127609 w 911102"/>
                    <a:gd name="connsiteY43" fmla="*/ 8370 h 1297454"/>
                    <a:gd name="connsiteX44" fmla="*/ 135979 w 911102"/>
                    <a:gd name="connsiteY44" fmla="*/ 0 h 1297454"/>
                    <a:gd name="connsiteX45" fmla="*/ 737166 w 911102"/>
                    <a:gd name="connsiteY45" fmla="*/ 0 h 1297454"/>
                    <a:gd name="connsiteX46" fmla="*/ 745536 w 911102"/>
                    <a:gd name="connsiteY46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10088 w 911102"/>
                    <a:gd name="connsiteY10" fmla="*/ 1078153 h 1297454"/>
                    <a:gd name="connsiteX11" fmla="*/ 710501 w 911102"/>
                    <a:gd name="connsiteY11" fmla="*/ 1086412 h 1297454"/>
                    <a:gd name="connsiteX12" fmla="*/ 710454 w 911102"/>
                    <a:gd name="connsiteY12" fmla="*/ 1087719 h 1297454"/>
                    <a:gd name="connsiteX13" fmla="*/ 714164 w 911102"/>
                    <a:gd name="connsiteY13" fmla="*/ 1201144 h 1297454"/>
                    <a:gd name="connsiteX14" fmla="*/ 723293 w 911102"/>
                    <a:gd name="connsiteY14" fmla="*/ 1277540 h 1297454"/>
                    <a:gd name="connsiteX15" fmla="*/ 723407 w 911102"/>
                    <a:gd name="connsiteY15" fmla="*/ 1278872 h 1297454"/>
                    <a:gd name="connsiteX16" fmla="*/ 724025 w 911102"/>
                    <a:gd name="connsiteY16" fmla="*/ 1283671 h 1297454"/>
                    <a:gd name="connsiteX17" fmla="*/ 724876 w 911102"/>
                    <a:gd name="connsiteY17" fmla="*/ 1290789 h 1297454"/>
                    <a:gd name="connsiteX18" fmla="*/ 568039 w 911102"/>
                    <a:gd name="connsiteY18" fmla="*/ 1230080 h 1297454"/>
                    <a:gd name="connsiteX19" fmla="*/ 364868 w 911102"/>
                    <a:gd name="connsiteY19" fmla="*/ 1184795 h 1297454"/>
                    <a:gd name="connsiteX20" fmla="*/ 178811 w 911102"/>
                    <a:gd name="connsiteY20" fmla="*/ 1123147 h 1297454"/>
                    <a:gd name="connsiteX21" fmla="*/ 28040 w 911102"/>
                    <a:gd name="connsiteY21" fmla="*/ 1036282 h 1297454"/>
                    <a:gd name="connsiteX22" fmla="*/ 26077 w 911102"/>
                    <a:gd name="connsiteY22" fmla="*/ 1027345 h 1297454"/>
                    <a:gd name="connsiteX23" fmla="*/ 152633 w 911102"/>
                    <a:gd name="connsiteY23" fmla="*/ 1035076 h 1297454"/>
                    <a:gd name="connsiteX24" fmla="*/ 255738 w 911102"/>
                    <a:gd name="connsiteY24" fmla="*/ 943843 h 1297454"/>
                    <a:gd name="connsiteX25" fmla="*/ 231475 w 911102"/>
                    <a:gd name="connsiteY25" fmla="*/ 873395 h 1297454"/>
                    <a:gd name="connsiteX26" fmla="*/ 213502 w 911102"/>
                    <a:gd name="connsiteY26" fmla="*/ 859613 h 1297454"/>
                    <a:gd name="connsiteX27" fmla="*/ 216878 w 911102"/>
                    <a:gd name="connsiteY27" fmla="*/ 859143 h 1297454"/>
                    <a:gd name="connsiteX28" fmla="*/ 281693 w 911102"/>
                    <a:gd name="connsiteY28" fmla="*/ 773235 h 1297454"/>
                    <a:gd name="connsiteX29" fmla="*/ 227816 w 911102"/>
                    <a:gd name="connsiteY29" fmla="*/ 680077 h 1297454"/>
                    <a:gd name="connsiteX30" fmla="*/ 217008 w 911102"/>
                    <a:gd name="connsiteY30" fmla="*/ 677199 h 1297454"/>
                    <a:gd name="connsiteX31" fmla="*/ 226953 w 911102"/>
                    <a:gd name="connsiteY31" fmla="*/ 675817 h 1297454"/>
                    <a:gd name="connsiteX32" fmla="*/ 291768 w 911102"/>
                    <a:gd name="connsiteY32" fmla="*/ 589909 h 1297454"/>
                    <a:gd name="connsiteX33" fmla="*/ 237891 w 911102"/>
                    <a:gd name="connsiteY33" fmla="*/ 496751 h 1297454"/>
                    <a:gd name="connsiteX34" fmla="*/ 221568 w 911102"/>
                    <a:gd name="connsiteY34" fmla="*/ 492404 h 1297454"/>
                    <a:gd name="connsiteX35" fmla="*/ 249567 w 911102"/>
                    <a:gd name="connsiteY35" fmla="*/ 475916 h 1297454"/>
                    <a:gd name="connsiteX36" fmla="*/ 281129 w 911102"/>
                    <a:gd name="connsiteY36" fmla="*/ 411193 h 1297454"/>
                    <a:gd name="connsiteX37" fmla="*/ 281130 w 911102"/>
                    <a:gd name="connsiteY37" fmla="*/ 411193 h 1297454"/>
                    <a:gd name="connsiteX38" fmla="*/ 257681 w 911102"/>
                    <a:gd name="connsiteY38" fmla="*/ 343108 h 1297454"/>
                    <a:gd name="connsiteX39" fmla="*/ 192957 w 911102"/>
                    <a:gd name="connsiteY39" fmla="*/ 311547 h 1297454"/>
                    <a:gd name="connsiteX40" fmla="*/ 65424 w 911102"/>
                    <a:gd name="connsiteY40" fmla="*/ 303757 h 1297454"/>
                    <a:gd name="connsiteX41" fmla="*/ 41901 w 911102"/>
                    <a:gd name="connsiteY41" fmla="*/ 309400 h 1297454"/>
                    <a:gd name="connsiteX42" fmla="*/ 56412 w 911102"/>
                    <a:gd name="connsiteY42" fmla="*/ 232310 h 1297454"/>
                    <a:gd name="connsiteX43" fmla="*/ 127609 w 911102"/>
                    <a:gd name="connsiteY43" fmla="*/ 8370 h 1297454"/>
                    <a:gd name="connsiteX44" fmla="*/ 135979 w 911102"/>
                    <a:gd name="connsiteY44" fmla="*/ 0 h 1297454"/>
                    <a:gd name="connsiteX45" fmla="*/ 737166 w 911102"/>
                    <a:gd name="connsiteY45" fmla="*/ 0 h 1297454"/>
                    <a:gd name="connsiteX46" fmla="*/ 745536 w 911102"/>
                    <a:gd name="connsiteY46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10088 w 911102"/>
                    <a:gd name="connsiteY10" fmla="*/ 1078153 h 1297454"/>
                    <a:gd name="connsiteX11" fmla="*/ 710501 w 911102"/>
                    <a:gd name="connsiteY11" fmla="*/ 1086412 h 1297454"/>
                    <a:gd name="connsiteX12" fmla="*/ 714164 w 911102"/>
                    <a:gd name="connsiteY12" fmla="*/ 1201144 h 1297454"/>
                    <a:gd name="connsiteX13" fmla="*/ 723293 w 911102"/>
                    <a:gd name="connsiteY13" fmla="*/ 1277540 h 1297454"/>
                    <a:gd name="connsiteX14" fmla="*/ 723407 w 911102"/>
                    <a:gd name="connsiteY14" fmla="*/ 1278872 h 1297454"/>
                    <a:gd name="connsiteX15" fmla="*/ 724025 w 911102"/>
                    <a:gd name="connsiteY15" fmla="*/ 1283671 h 1297454"/>
                    <a:gd name="connsiteX16" fmla="*/ 724876 w 911102"/>
                    <a:gd name="connsiteY16" fmla="*/ 1290789 h 1297454"/>
                    <a:gd name="connsiteX17" fmla="*/ 568039 w 911102"/>
                    <a:gd name="connsiteY17" fmla="*/ 1230080 h 1297454"/>
                    <a:gd name="connsiteX18" fmla="*/ 364868 w 911102"/>
                    <a:gd name="connsiteY18" fmla="*/ 1184795 h 1297454"/>
                    <a:gd name="connsiteX19" fmla="*/ 178811 w 911102"/>
                    <a:gd name="connsiteY19" fmla="*/ 1123147 h 1297454"/>
                    <a:gd name="connsiteX20" fmla="*/ 28040 w 911102"/>
                    <a:gd name="connsiteY20" fmla="*/ 1036282 h 1297454"/>
                    <a:gd name="connsiteX21" fmla="*/ 26077 w 911102"/>
                    <a:gd name="connsiteY21" fmla="*/ 1027345 h 1297454"/>
                    <a:gd name="connsiteX22" fmla="*/ 152633 w 911102"/>
                    <a:gd name="connsiteY22" fmla="*/ 1035076 h 1297454"/>
                    <a:gd name="connsiteX23" fmla="*/ 255738 w 911102"/>
                    <a:gd name="connsiteY23" fmla="*/ 943843 h 1297454"/>
                    <a:gd name="connsiteX24" fmla="*/ 231475 w 911102"/>
                    <a:gd name="connsiteY24" fmla="*/ 873395 h 1297454"/>
                    <a:gd name="connsiteX25" fmla="*/ 213502 w 911102"/>
                    <a:gd name="connsiteY25" fmla="*/ 859613 h 1297454"/>
                    <a:gd name="connsiteX26" fmla="*/ 216878 w 911102"/>
                    <a:gd name="connsiteY26" fmla="*/ 859143 h 1297454"/>
                    <a:gd name="connsiteX27" fmla="*/ 281693 w 911102"/>
                    <a:gd name="connsiteY27" fmla="*/ 773235 h 1297454"/>
                    <a:gd name="connsiteX28" fmla="*/ 227816 w 911102"/>
                    <a:gd name="connsiteY28" fmla="*/ 680077 h 1297454"/>
                    <a:gd name="connsiteX29" fmla="*/ 217008 w 911102"/>
                    <a:gd name="connsiteY29" fmla="*/ 677199 h 1297454"/>
                    <a:gd name="connsiteX30" fmla="*/ 226953 w 911102"/>
                    <a:gd name="connsiteY30" fmla="*/ 675817 h 1297454"/>
                    <a:gd name="connsiteX31" fmla="*/ 291768 w 911102"/>
                    <a:gd name="connsiteY31" fmla="*/ 589909 h 1297454"/>
                    <a:gd name="connsiteX32" fmla="*/ 237891 w 911102"/>
                    <a:gd name="connsiteY32" fmla="*/ 496751 h 1297454"/>
                    <a:gd name="connsiteX33" fmla="*/ 221568 w 911102"/>
                    <a:gd name="connsiteY33" fmla="*/ 492404 h 1297454"/>
                    <a:gd name="connsiteX34" fmla="*/ 249567 w 911102"/>
                    <a:gd name="connsiteY34" fmla="*/ 475916 h 1297454"/>
                    <a:gd name="connsiteX35" fmla="*/ 281129 w 911102"/>
                    <a:gd name="connsiteY35" fmla="*/ 411193 h 1297454"/>
                    <a:gd name="connsiteX36" fmla="*/ 281130 w 911102"/>
                    <a:gd name="connsiteY36" fmla="*/ 411193 h 1297454"/>
                    <a:gd name="connsiteX37" fmla="*/ 257681 w 911102"/>
                    <a:gd name="connsiteY37" fmla="*/ 343108 h 1297454"/>
                    <a:gd name="connsiteX38" fmla="*/ 192957 w 911102"/>
                    <a:gd name="connsiteY38" fmla="*/ 311547 h 1297454"/>
                    <a:gd name="connsiteX39" fmla="*/ 65424 w 911102"/>
                    <a:gd name="connsiteY39" fmla="*/ 303757 h 1297454"/>
                    <a:gd name="connsiteX40" fmla="*/ 41901 w 911102"/>
                    <a:gd name="connsiteY40" fmla="*/ 309400 h 1297454"/>
                    <a:gd name="connsiteX41" fmla="*/ 56412 w 911102"/>
                    <a:gd name="connsiteY41" fmla="*/ 232310 h 1297454"/>
                    <a:gd name="connsiteX42" fmla="*/ 127609 w 911102"/>
                    <a:gd name="connsiteY42" fmla="*/ 8370 h 1297454"/>
                    <a:gd name="connsiteX43" fmla="*/ 135979 w 911102"/>
                    <a:gd name="connsiteY43" fmla="*/ 0 h 1297454"/>
                    <a:gd name="connsiteX44" fmla="*/ 737166 w 911102"/>
                    <a:gd name="connsiteY44" fmla="*/ 0 h 1297454"/>
                    <a:gd name="connsiteX45" fmla="*/ 745536 w 911102"/>
                    <a:gd name="connsiteY45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10088 w 911102"/>
                    <a:gd name="connsiteY10" fmla="*/ 1078153 h 1297454"/>
                    <a:gd name="connsiteX11" fmla="*/ 714164 w 911102"/>
                    <a:gd name="connsiteY11" fmla="*/ 1201144 h 1297454"/>
                    <a:gd name="connsiteX12" fmla="*/ 723293 w 911102"/>
                    <a:gd name="connsiteY12" fmla="*/ 1277540 h 1297454"/>
                    <a:gd name="connsiteX13" fmla="*/ 723407 w 911102"/>
                    <a:gd name="connsiteY13" fmla="*/ 1278872 h 1297454"/>
                    <a:gd name="connsiteX14" fmla="*/ 724025 w 911102"/>
                    <a:gd name="connsiteY14" fmla="*/ 1283671 h 1297454"/>
                    <a:gd name="connsiteX15" fmla="*/ 724876 w 911102"/>
                    <a:gd name="connsiteY15" fmla="*/ 1290789 h 1297454"/>
                    <a:gd name="connsiteX16" fmla="*/ 568039 w 911102"/>
                    <a:gd name="connsiteY16" fmla="*/ 1230080 h 1297454"/>
                    <a:gd name="connsiteX17" fmla="*/ 364868 w 911102"/>
                    <a:gd name="connsiteY17" fmla="*/ 1184795 h 1297454"/>
                    <a:gd name="connsiteX18" fmla="*/ 178811 w 911102"/>
                    <a:gd name="connsiteY18" fmla="*/ 1123147 h 1297454"/>
                    <a:gd name="connsiteX19" fmla="*/ 28040 w 911102"/>
                    <a:gd name="connsiteY19" fmla="*/ 1036282 h 1297454"/>
                    <a:gd name="connsiteX20" fmla="*/ 26077 w 911102"/>
                    <a:gd name="connsiteY20" fmla="*/ 1027345 h 1297454"/>
                    <a:gd name="connsiteX21" fmla="*/ 152633 w 911102"/>
                    <a:gd name="connsiteY21" fmla="*/ 1035076 h 1297454"/>
                    <a:gd name="connsiteX22" fmla="*/ 255738 w 911102"/>
                    <a:gd name="connsiteY22" fmla="*/ 943843 h 1297454"/>
                    <a:gd name="connsiteX23" fmla="*/ 231475 w 911102"/>
                    <a:gd name="connsiteY23" fmla="*/ 873395 h 1297454"/>
                    <a:gd name="connsiteX24" fmla="*/ 213502 w 911102"/>
                    <a:gd name="connsiteY24" fmla="*/ 859613 h 1297454"/>
                    <a:gd name="connsiteX25" fmla="*/ 216878 w 911102"/>
                    <a:gd name="connsiteY25" fmla="*/ 859143 h 1297454"/>
                    <a:gd name="connsiteX26" fmla="*/ 281693 w 911102"/>
                    <a:gd name="connsiteY26" fmla="*/ 773235 h 1297454"/>
                    <a:gd name="connsiteX27" fmla="*/ 227816 w 911102"/>
                    <a:gd name="connsiteY27" fmla="*/ 680077 h 1297454"/>
                    <a:gd name="connsiteX28" fmla="*/ 217008 w 911102"/>
                    <a:gd name="connsiteY28" fmla="*/ 677199 h 1297454"/>
                    <a:gd name="connsiteX29" fmla="*/ 226953 w 911102"/>
                    <a:gd name="connsiteY29" fmla="*/ 675817 h 1297454"/>
                    <a:gd name="connsiteX30" fmla="*/ 291768 w 911102"/>
                    <a:gd name="connsiteY30" fmla="*/ 589909 h 1297454"/>
                    <a:gd name="connsiteX31" fmla="*/ 237891 w 911102"/>
                    <a:gd name="connsiteY31" fmla="*/ 496751 h 1297454"/>
                    <a:gd name="connsiteX32" fmla="*/ 221568 w 911102"/>
                    <a:gd name="connsiteY32" fmla="*/ 492404 h 1297454"/>
                    <a:gd name="connsiteX33" fmla="*/ 249567 w 911102"/>
                    <a:gd name="connsiteY33" fmla="*/ 475916 h 1297454"/>
                    <a:gd name="connsiteX34" fmla="*/ 281129 w 911102"/>
                    <a:gd name="connsiteY34" fmla="*/ 411193 h 1297454"/>
                    <a:gd name="connsiteX35" fmla="*/ 281130 w 911102"/>
                    <a:gd name="connsiteY35" fmla="*/ 411193 h 1297454"/>
                    <a:gd name="connsiteX36" fmla="*/ 257681 w 911102"/>
                    <a:gd name="connsiteY36" fmla="*/ 343108 h 1297454"/>
                    <a:gd name="connsiteX37" fmla="*/ 192957 w 911102"/>
                    <a:gd name="connsiteY37" fmla="*/ 311547 h 1297454"/>
                    <a:gd name="connsiteX38" fmla="*/ 65424 w 911102"/>
                    <a:gd name="connsiteY38" fmla="*/ 303757 h 1297454"/>
                    <a:gd name="connsiteX39" fmla="*/ 41901 w 911102"/>
                    <a:gd name="connsiteY39" fmla="*/ 309400 h 1297454"/>
                    <a:gd name="connsiteX40" fmla="*/ 56412 w 911102"/>
                    <a:gd name="connsiteY40" fmla="*/ 232310 h 1297454"/>
                    <a:gd name="connsiteX41" fmla="*/ 127609 w 911102"/>
                    <a:gd name="connsiteY41" fmla="*/ 8370 h 1297454"/>
                    <a:gd name="connsiteX42" fmla="*/ 135979 w 911102"/>
                    <a:gd name="connsiteY42" fmla="*/ 0 h 1297454"/>
                    <a:gd name="connsiteX43" fmla="*/ 737166 w 911102"/>
                    <a:gd name="connsiteY43" fmla="*/ 0 h 1297454"/>
                    <a:gd name="connsiteX44" fmla="*/ 745536 w 911102"/>
                    <a:gd name="connsiteY44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14164 w 911102"/>
                    <a:gd name="connsiteY10" fmla="*/ 1201144 h 1297454"/>
                    <a:gd name="connsiteX11" fmla="*/ 723293 w 911102"/>
                    <a:gd name="connsiteY11" fmla="*/ 1277540 h 1297454"/>
                    <a:gd name="connsiteX12" fmla="*/ 723407 w 911102"/>
                    <a:gd name="connsiteY12" fmla="*/ 1278872 h 1297454"/>
                    <a:gd name="connsiteX13" fmla="*/ 724025 w 911102"/>
                    <a:gd name="connsiteY13" fmla="*/ 1283671 h 1297454"/>
                    <a:gd name="connsiteX14" fmla="*/ 724876 w 911102"/>
                    <a:gd name="connsiteY14" fmla="*/ 1290789 h 1297454"/>
                    <a:gd name="connsiteX15" fmla="*/ 568039 w 911102"/>
                    <a:gd name="connsiteY15" fmla="*/ 1230080 h 1297454"/>
                    <a:gd name="connsiteX16" fmla="*/ 364868 w 911102"/>
                    <a:gd name="connsiteY16" fmla="*/ 1184795 h 1297454"/>
                    <a:gd name="connsiteX17" fmla="*/ 178811 w 911102"/>
                    <a:gd name="connsiteY17" fmla="*/ 1123147 h 1297454"/>
                    <a:gd name="connsiteX18" fmla="*/ 28040 w 911102"/>
                    <a:gd name="connsiteY18" fmla="*/ 1036282 h 1297454"/>
                    <a:gd name="connsiteX19" fmla="*/ 26077 w 911102"/>
                    <a:gd name="connsiteY19" fmla="*/ 1027345 h 1297454"/>
                    <a:gd name="connsiteX20" fmla="*/ 152633 w 911102"/>
                    <a:gd name="connsiteY20" fmla="*/ 1035076 h 1297454"/>
                    <a:gd name="connsiteX21" fmla="*/ 255738 w 911102"/>
                    <a:gd name="connsiteY21" fmla="*/ 943843 h 1297454"/>
                    <a:gd name="connsiteX22" fmla="*/ 231475 w 911102"/>
                    <a:gd name="connsiteY22" fmla="*/ 873395 h 1297454"/>
                    <a:gd name="connsiteX23" fmla="*/ 213502 w 911102"/>
                    <a:gd name="connsiteY23" fmla="*/ 859613 h 1297454"/>
                    <a:gd name="connsiteX24" fmla="*/ 216878 w 911102"/>
                    <a:gd name="connsiteY24" fmla="*/ 859143 h 1297454"/>
                    <a:gd name="connsiteX25" fmla="*/ 281693 w 911102"/>
                    <a:gd name="connsiteY25" fmla="*/ 773235 h 1297454"/>
                    <a:gd name="connsiteX26" fmla="*/ 227816 w 911102"/>
                    <a:gd name="connsiteY26" fmla="*/ 680077 h 1297454"/>
                    <a:gd name="connsiteX27" fmla="*/ 217008 w 911102"/>
                    <a:gd name="connsiteY27" fmla="*/ 677199 h 1297454"/>
                    <a:gd name="connsiteX28" fmla="*/ 226953 w 911102"/>
                    <a:gd name="connsiteY28" fmla="*/ 675817 h 1297454"/>
                    <a:gd name="connsiteX29" fmla="*/ 291768 w 911102"/>
                    <a:gd name="connsiteY29" fmla="*/ 589909 h 1297454"/>
                    <a:gd name="connsiteX30" fmla="*/ 237891 w 911102"/>
                    <a:gd name="connsiteY30" fmla="*/ 496751 h 1297454"/>
                    <a:gd name="connsiteX31" fmla="*/ 221568 w 911102"/>
                    <a:gd name="connsiteY31" fmla="*/ 492404 h 1297454"/>
                    <a:gd name="connsiteX32" fmla="*/ 249567 w 911102"/>
                    <a:gd name="connsiteY32" fmla="*/ 475916 h 1297454"/>
                    <a:gd name="connsiteX33" fmla="*/ 281129 w 911102"/>
                    <a:gd name="connsiteY33" fmla="*/ 411193 h 1297454"/>
                    <a:gd name="connsiteX34" fmla="*/ 281130 w 911102"/>
                    <a:gd name="connsiteY34" fmla="*/ 411193 h 1297454"/>
                    <a:gd name="connsiteX35" fmla="*/ 257681 w 911102"/>
                    <a:gd name="connsiteY35" fmla="*/ 343108 h 1297454"/>
                    <a:gd name="connsiteX36" fmla="*/ 192957 w 911102"/>
                    <a:gd name="connsiteY36" fmla="*/ 311547 h 1297454"/>
                    <a:gd name="connsiteX37" fmla="*/ 65424 w 911102"/>
                    <a:gd name="connsiteY37" fmla="*/ 303757 h 1297454"/>
                    <a:gd name="connsiteX38" fmla="*/ 41901 w 911102"/>
                    <a:gd name="connsiteY38" fmla="*/ 309400 h 1297454"/>
                    <a:gd name="connsiteX39" fmla="*/ 56412 w 911102"/>
                    <a:gd name="connsiteY39" fmla="*/ 232310 h 1297454"/>
                    <a:gd name="connsiteX40" fmla="*/ 127609 w 911102"/>
                    <a:gd name="connsiteY40" fmla="*/ 8370 h 1297454"/>
                    <a:gd name="connsiteX41" fmla="*/ 135979 w 911102"/>
                    <a:gd name="connsiteY41" fmla="*/ 0 h 1297454"/>
                    <a:gd name="connsiteX42" fmla="*/ 737166 w 911102"/>
                    <a:gd name="connsiteY42" fmla="*/ 0 h 1297454"/>
                    <a:gd name="connsiteX43" fmla="*/ 745536 w 911102"/>
                    <a:gd name="connsiteY43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23293 w 911102"/>
                    <a:gd name="connsiteY10" fmla="*/ 1277540 h 1297454"/>
                    <a:gd name="connsiteX11" fmla="*/ 723407 w 911102"/>
                    <a:gd name="connsiteY11" fmla="*/ 1278872 h 1297454"/>
                    <a:gd name="connsiteX12" fmla="*/ 724025 w 911102"/>
                    <a:gd name="connsiteY12" fmla="*/ 1283671 h 1297454"/>
                    <a:gd name="connsiteX13" fmla="*/ 724876 w 911102"/>
                    <a:gd name="connsiteY13" fmla="*/ 1290789 h 1297454"/>
                    <a:gd name="connsiteX14" fmla="*/ 568039 w 911102"/>
                    <a:gd name="connsiteY14" fmla="*/ 1230080 h 1297454"/>
                    <a:gd name="connsiteX15" fmla="*/ 364868 w 911102"/>
                    <a:gd name="connsiteY15" fmla="*/ 1184795 h 1297454"/>
                    <a:gd name="connsiteX16" fmla="*/ 178811 w 911102"/>
                    <a:gd name="connsiteY16" fmla="*/ 1123147 h 1297454"/>
                    <a:gd name="connsiteX17" fmla="*/ 28040 w 911102"/>
                    <a:gd name="connsiteY17" fmla="*/ 1036282 h 1297454"/>
                    <a:gd name="connsiteX18" fmla="*/ 26077 w 911102"/>
                    <a:gd name="connsiteY18" fmla="*/ 1027345 h 1297454"/>
                    <a:gd name="connsiteX19" fmla="*/ 152633 w 911102"/>
                    <a:gd name="connsiteY19" fmla="*/ 1035076 h 1297454"/>
                    <a:gd name="connsiteX20" fmla="*/ 255738 w 911102"/>
                    <a:gd name="connsiteY20" fmla="*/ 943843 h 1297454"/>
                    <a:gd name="connsiteX21" fmla="*/ 231475 w 911102"/>
                    <a:gd name="connsiteY21" fmla="*/ 873395 h 1297454"/>
                    <a:gd name="connsiteX22" fmla="*/ 213502 w 911102"/>
                    <a:gd name="connsiteY22" fmla="*/ 859613 h 1297454"/>
                    <a:gd name="connsiteX23" fmla="*/ 216878 w 911102"/>
                    <a:gd name="connsiteY23" fmla="*/ 859143 h 1297454"/>
                    <a:gd name="connsiteX24" fmla="*/ 281693 w 911102"/>
                    <a:gd name="connsiteY24" fmla="*/ 773235 h 1297454"/>
                    <a:gd name="connsiteX25" fmla="*/ 227816 w 911102"/>
                    <a:gd name="connsiteY25" fmla="*/ 680077 h 1297454"/>
                    <a:gd name="connsiteX26" fmla="*/ 217008 w 911102"/>
                    <a:gd name="connsiteY26" fmla="*/ 677199 h 1297454"/>
                    <a:gd name="connsiteX27" fmla="*/ 226953 w 911102"/>
                    <a:gd name="connsiteY27" fmla="*/ 675817 h 1297454"/>
                    <a:gd name="connsiteX28" fmla="*/ 291768 w 911102"/>
                    <a:gd name="connsiteY28" fmla="*/ 589909 h 1297454"/>
                    <a:gd name="connsiteX29" fmla="*/ 237891 w 911102"/>
                    <a:gd name="connsiteY29" fmla="*/ 496751 h 1297454"/>
                    <a:gd name="connsiteX30" fmla="*/ 221568 w 911102"/>
                    <a:gd name="connsiteY30" fmla="*/ 492404 h 1297454"/>
                    <a:gd name="connsiteX31" fmla="*/ 249567 w 911102"/>
                    <a:gd name="connsiteY31" fmla="*/ 475916 h 1297454"/>
                    <a:gd name="connsiteX32" fmla="*/ 281129 w 911102"/>
                    <a:gd name="connsiteY32" fmla="*/ 411193 h 1297454"/>
                    <a:gd name="connsiteX33" fmla="*/ 281130 w 911102"/>
                    <a:gd name="connsiteY33" fmla="*/ 411193 h 1297454"/>
                    <a:gd name="connsiteX34" fmla="*/ 257681 w 911102"/>
                    <a:gd name="connsiteY34" fmla="*/ 343108 h 1297454"/>
                    <a:gd name="connsiteX35" fmla="*/ 192957 w 911102"/>
                    <a:gd name="connsiteY35" fmla="*/ 311547 h 1297454"/>
                    <a:gd name="connsiteX36" fmla="*/ 65424 w 911102"/>
                    <a:gd name="connsiteY36" fmla="*/ 303757 h 1297454"/>
                    <a:gd name="connsiteX37" fmla="*/ 41901 w 911102"/>
                    <a:gd name="connsiteY37" fmla="*/ 309400 h 1297454"/>
                    <a:gd name="connsiteX38" fmla="*/ 56412 w 911102"/>
                    <a:gd name="connsiteY38" fmla="*/ 232310 h 1297454"/>
                    <a:gd name="connsiteX39" fmla="*/ 127609 w 911102"/>
                    <a:gd name="connsiteY39" fmla="*/ 8370 h 1297454"/>
                    <a:gd name="connsiteX40" fmla="*/ 135979 w 911102"/>
                    <a:gd name="connsiteY40" fmla="*/ 0 h 1297454"/>
                    <a:gd name="connsiteX41" fmla="*/ 737166 w 911102"/>
                    <a:gd name="connsiteY41" fmla="*/ 0 h 1297454"/>
                    <a:gd name="connsiteX42" fmla="*/ 745536 w 911102"/>
                    <a:gd name="connsiteY42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23293 w 911102"/>
                    <a:gd name="connsiteY10" fmla="*/ 1277540 h 1297454"/>
                    <a:gd name="connsiteX11" fmla="*/ 723407 w 911102"/>
                    <a:gd name="connsiteY11" fmla="*/ 1278872 h 1297454"/>
                    <a:gd name="connsiteX12" fmla="*/ 724876 w 911102"/>
                    <a:gd name="connsiteY12" fmla="*/ 1290789 h 1297454"/>
                    <a:gd name="connsiteX13" fmla="*/ 568039 w 911102"/>
                    <a:gd name="connsiteY13" fmla="*/ 1230080 h 1297454"/>
                    <a:gd name="connsiteX14" fmla="*/ 364868 w 911102"/>
                    <a:gd name="connsiteY14" fmla="*/ 1184795 h 1297454"/>
                    <a:gd name="connsiteX15" fmla="*/ 178811 w 911102"/>
                    <a:gd name="connsiteY15" fmla="*/ 1123147 h 1297454"/>
                    <a:gd name="connsiteX16" fmla="*/ 28040 w 911102"/>
                    <a:gd name="connsiteY16" fmla="*/ 1036282 h 1297454"/>
                    <a:gd name="connsiteX17" fmla="*/ 26077 w 911102"/>
                    <a:gd name="connsiteY17" fmla="*/ 1027345 h 1297454"/>
                    <a:gd name="connsiteX18" fmla="*/ 152633 w 911102"/>
                    <a:gd name="connsiteY18" fmla="*/ 1035076 h 1297454"/>
                    <a:gd name="connsiteX19" fmla="*/ 255738 w 911102"/>
                    <a:gd name="connsiteY19" fmla="*/ 943843 h 1297454"/>
                    <a:gd name="connsiteX20" fmla="*/ 231475 w 911102"/>
                    <a:gd name="connsiteY20" fmla="*/ 873395 h 1297454"/>
                    <a:gd name="connsiteX21" fmla="*/ 213502 w 911102"/>
                    <a:gd name="connsiteY21" fmla="*/ 859613 h 1297454"/>
                    <a:gd name="connsiteX22" fmla="*/ 216878 w 911102"/>
                    <a:gd name="connsiteY22" fmla="*/ 859143 h 1297454"/>
                    <a:gd name="connsiteX23" fmla="*/ 281693 w 911102"/>
                    <a:gd name="connsiteY23" fmla="*/ 773235 h 1297454"/>
                    <a:gd name="connsiteX24" fmla="*/ 227816 w 911102"/>
                    <a:gd name="connsiteY24" fmla="*/ 680077 h 1297454"/>
                    <a:gd name="connsiteX25" fmla="*/ 217008 w 911102"/>
                    <a:gd name="connsiteY25" fmla="*/ 677199 h 1297454"/>
                    <a:gd name="connsiteX26" fmla="*/ 226953 w 911102"/>
                    <a:gd name="connsiteY26" fmla="*/ 675817 h 1297454"/>
                    <a:gd name="connsiteX27" fmla="*/ 291768 w 911102"/>
                    <a:gd name="connsiteY27" fmla="*/ 589909 h 1297454"/>
                    <a:gd name="connsiteX28" fmla="*/ 237891 w 911102"/>
                    <a:gd name="connsiteY28" fmla="*/ 496751 h 1297454"/>
                    <a:gd name="connsiteX29" fmla="*/ 221568 w 911102"/>
                    <a:gd name="connsiteY29" fmla="*/ 492404 h 1297454"/>
                    <a:gd name="connsiteX30" fmla="*/ 249567 w 911102"/>
                    <a:gd name="connsiteY30" fmla="*/ 475916 h 1297454"/>
                    <a:gd name="connsiteX31" fmla="*/ 281129 w 911102"/>
                    <a:gd name="connsiteY31" fmla="*/ 411193 h 1297454"/>
                    <a:gd name="connsiteX32" fmla="*/ 281130 w 911102"/>
                    <a:gd name="connsiteY32" fmla="*/ 411193 h 1297454"/>
                    <a:gd name="connsiteX33" fmla="*/ 257681 w 911102"/>
                    <a:gd name="connsiteY33" fmla="*/ 343108 h 1297454"/>
                    <a:gd name="connsiteX34" fmla="*/ 192957 w 911102"/>
                    <a:gd name="connsiteY34" fmla="*/ 311547 h 1297454"/>
                    <a:gd name="connsiteX35" fmla="*/ 65424 w 911102"/>
                    <a:gd name="connsiteY35" fmla="*/ 303757 h 1297454"/>
                    <a:gd name="connsiteX36" fmla="*/ 41901 w 911102"/>
                    <a:gd name="connsiteY36" fmla="*/ 309400 h 1297454"/>
                    <a:gd name="connsiteX37" fmla="*/ 56412 w 911102"/>
                    <a:gd name="connsiteY37" fmla="*/ 232310 h 1297454"/>
                    <a:gd name="connsiteX38" fmla="*/ 127609 w 911102"/>
                    <a:gd name="connsiteY38" fmla="*/ 8370 h 1297454"/>
                    <a:gd name="connsiteX39" fmla="*/ 135979 w 911102"/>
                    <a:gd name="connsiteY39" fmla="*/ 0 h 1297454"/>
                    <a:gd name="connsiteX40" fmla="*/ 737166 w 911102"/>
                    <a:gd name="connsiteY40" fmla="*/ 0 h 1297454"/>
                    <a:gd name="connsiteX41" fmla="*/ 745536 w 911102"/>
                    <a:gd name="connsiteY41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23293 w 911102"/>
                    <a:gd name="connsiteY10" fmla="*/ 1277540 h 1297454"/>
                    <a:gd name="connsiteX11" fmla="*/ 724876 w 911102"/>
                    <a:gd name="connsiteY11" fmla="*/ 1290789 h 1297454"/>
                    <a:gd name="connsiteX12" fmla="*/ 568039 w 911102"/>
                    <a:gd name="connsiteY12" fmla="*/ 1230080 h 1297454"/>
                    <a:gd name="connsiteX13" fmla="*/ 364868 w 911102"/>
                    <a:gd name="connsiteY13" fmla="*/ 1184795 h 1297454"/>
                    <a:gd name="connsiteX14" fmla="*/ 178811 w 911102"/>
                    <a:gd name="connsiteY14" fmla="*/ 1123147 h 1297454"/>
                    <a:gd name="connsiteX15" fmla="*/ 28040 w 911102"/>
                    <a:gd name="connsiteY15" fmla="*/ 1036282 h 1297454"/>
                    <a:gd name="connsiteX16" fmla="*/ 26077 w 911102"/>
                    <a:gd name="connsiteY16" fmla="*/ 1027345 h 1297454"/>
                    <a:gd name="connsiteX17" fmla="*/ 152633 w 911102"/>
                    <a:gd name="connsiteY17" fmla="*/ 1035076 h 1297454"/>
                    <a:gd name="connsiteX18" fmla="*/ 255738 w 911102"/>
                    <a:gd name="connsiteY18" fmla="*/ 943843 h 1297454"/>
                    <a:gd name="connsiteX19" fmla="*/ 231475 w 911102"/>
                    <a:gd name="connsiteY19" fmla="*/ 873395 h 1297454"/>
                    <a:gd name="connsiteX20" fmla="*/ 213502 w 911102"/>
                    <a:gd name="connsiteY20" fmla="*/ 859613 h 1297454"/>
                    <a:gd name="connsiteX21" fmla="*/ 216878 w 911102"/>
                    <a:gd name="connsiteY21" fmla="*/ 859143 h 1297454"/>
                    <a:gd name="connsiteX22" fmla="*/ 281693 w 911102"/>
                    <a:gd name="connsiteY22" fmla="*/ 773235 h 1297454"/>
                    <a:gd name="connsiteX23" fmla="*/ 227816 w 911102"/>
                    <a:gd name="connsiteY23" fmla="*/ 680077 h 1297454"/>
                    <a:gd name="connsiteX24" fmla="*/ 217008 w 911102"/>
                    <a:gd name="connsiteY24" fmla="*/ 677199 h 1297454"/>
                    <a:gd name="connsiteX25" fmla="*/ 226953 w 911102"/>
                    <a:gd name="connsiteY25" fmla="*/ 675817 h 1297454"/>
                    <a:gd name="connsiteX26" fmla="*/ 291768 w 911102"/>
                    <a:gd name="connsiteY26" fmla="*/ 589909 h 1297454"/>
                    <a:gd name="connsiteX27" fmla="*/ 237891 w 911102"/>
                    <a:gd name="connsiteY27" fmla="*/ 496751 h 1297454"/>
                    <a:gd name="connsiteX28" fmla="*/ 221568 w 911102"/>
                    <a:gd name="connsiteY28" fmla="*/ 492404 h 1297454"/>
                    <a:gd name="connsiteX29" fmla="*/ 249567 w 911102"/>
                    <a:gd name="connsiteY29" fmla="*/ 475916 h 1297454"/>
                    <a:gd name="connsiteX30" fmla="*/ 281129 w 911102"/>
                    <a:gd name="connsiteY30" fmla="*/ 411193 h 1297454"/>
                    <a:gd name="connsiteX31" fmla="*/ 281130 w 911102"/>
                    <a:gd name="connsiteY31" fmla="*/ 411193 h 1297454"/>
                    <a:gd name="connsiteX32" fmla="*/ 257681 w 911102"/>
                    <a:gd name="connsiteY32" fmla="*/ 343108 h 1297454"/>
                    <a:gd name="connsiteX33" fmla="*/ 192957 w 911102"/>
                    <a:gd name="connsiteY33" fmla="*/ 311547 h 1297454"/>
                    <a:gd name="connsiteX34" fmla="*/ 65424 w 911102"/>
                    <a:gd name="connsiteY34" fmla="*/ 303757 h 1297454"/>
                    <a:gd name="connsiteX35" fmla="*/ 41901 w 911102"/>
                    <a:gd name="connsiteY35" fmla="*/ 309400 h 1297454"/>
                    <a:gd name="connsiteX36" fmla="*/ 56412 w 911102"/>
                    <a:gd name="connsiteY36" fmla="*/ 232310 h 1297454"/>
                    <a:gd name="connsiteX37" fmla="*/ 127609 w 911102"/>
                    <a:gd name="connsiteY37" fmla="*/ 8370 h 1297454"/>
                    <a:gd name="connsiteX38" fmla="*/ 135979 w 911102"/>
                    <a:gd name="connsiteY38" fmla="*/ 0 h 1297454"/>
                    <a:gd name="connsiteX39" fmla="*/ 737166 w 911102"/>
                    <a:gd name="connsiteY39" fmla="*/ 0 h 1297454"/>
                    <a:gd name="connsiteX40" fmla="*/ 745536 w 911102"/>
                    <a:gd name="connsiteY40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24876 w 911102"/>
                    <a:gd name="connsiteY10" fmla="*/ 1290789 h 1297454"/>
                    <a:gd name="connsiteX11" fmla="*/ 568039 w 911102"/>
                    <a:gd name="connsiteY11" fmla="*/ 1230080 h 1297454"/>
                    <a:gd name="connsiteX12" fmla="*/ 364868 w 911102"/>
                    <a:gd name="connsiteY12" fmla="*/ 1184795 h 1297454"/>
                    <a:gd name="connsiteX13" fmla="*/ 178811 w 911102"/>
                    <a:gd name="connsiteY13" fmla="*/ 1123147 h 1297454"/>
                    <a:gd name="connsiteX14" fmla="*/ 28040 w 911102"/>
                    <a:gd name="connsiteY14" fmla="*/ 1036282 h 1297454"/>
                    <a:gd name="connsiteX15" fmla="*/ 26077 w 911102"/>
                    <a:gd name="connsiteY15" fmla="*/ 1027345 h 1297454"/>
                    <a:gd name="connsiteX16" fmla="*/ 152633 w 911102"/>
                    <a:gd name="connsiteY16" fmla="*/ 1035076 h 1297454"/>
                    <a:gd name="connsiteX17" fmla="*/ 255738 w 911102"/>
                    <a:gd name="connsiteY17" fmla="*/ 943843 h 1297454"/>
                    <a:gd name="connsiteX18" fmla="*/ 231475 w 911102"/>
                    <a:gd name="connsiteY18" fmla="*/ 873395 h 1297454"/>
                    <a:gd name="connsiteX19" fmla="*/ 213502 w 911102"/>
                    <a:gd name="connsiteY19" fmla="*/ 859613 h 1297454"/>
                    <a:gd name="connsiteX20" fmla="*/ 216878 w 911102"/>
                    <a:gd name="connsiteY20" fmla="*/ 859143 h 1297454"/>
                    <a:gd name="connsiteX21" fmla="*/ 281693 w 911102"/>
                    <a:gd name="connsiteY21" fmla="*/ 773235 h 1297454"/>
                    <a:gd name="connsiteX22" fmla="*/ 227816 w 911102"/>
                    <a:gd name="connsiteY22" fmla="*/ 680077 h 1297454"/>
                    <a:gd name="connsiteX23" fmla="*/ 217008 w 911102"/>
                    <a:gd name="connsiteY23" fmla="*/ 677199 h 1297454"/>
                    <a:gd name="connsiteX24" fmla="*/ 226953 w 911102"/>
                    <a:gd name="connsiteY24" fmla="*/ 675817 h 1297454"/>
                    <a:gd name="connsiteX25" fmla="*/ 291768 w 911102"/>
                    <a:gd name="connsiteY25" fmla="*/ 589909 h 1297454"/>
                    <a:gd name="connsiteX26" fmla="*/ 237891 w 911102"/>
                    <a:gd name="connsiteY26" fmla="*/ 496751 h 1297454"/>
                    <a:gd name="connsiteX27" fmla="*/ 221568 w 911102"/>
                    <a:gd name="connsiteY27" fmla="*/ 492404 h 1297454"/>
                    <a:gd name="connsiteX28" fmla="*/ 249567 w 911102"/>
                    <a:gd name="connsiteY28" fmla="*/ 475916 h 1297454"/>
                    <a:gd name="connsiteX29" fmla="*/ 281129 w 911102"/>
                    <a:gd name="connsiteY29" fmla="*/ 411193 h 1297454"/>
                    <a:gd name="connsiteX30" fmla="*/ 281130 w 911102"/>
                    <a:gd name="connsiteY30" fmla="*/ 411193 h 1297454"/>
                    <a:gd name="connsiteX31" fmla="*/ 257681 w 911102"/>
                    <a:gd name="connsiteY31" fmla="*/ 343108 h 1297454"/>
                    <a:gd name="connsiteX32" fmla="*/ 192957 w 911102"/>
                    <a:gd name="connsiteY32" fmla="*/ 311547 h 1297454"/>
                    <a:gd name="connsiteX33" fmla="*/ 65424 w 911102"/>
                    <a:gd name="connsiteY33" fmla="*/ 303757 h 1297454"/>
                    <a:gd name="connsiteX34" fmla="*/ 41901 w 911102"/>
                    <a:gd name="connsiteY34" fmla="*/ 309400 h 1297454"/>
                    <a:gd name="connsiteX35" fmla="*/ 56412 w 911102"/>
                    <a:gd name="connsiteY35" fmla="*/ 232310 h 1297454"/>
                    <a:gd name="connsiteX36" fmla="*/ 127609 w 911102"/>
                    <a:gd name="connsiteY36" fmla="*/ 8370 h 1297454"/>
                    <a:gd name="connsiteX37" fmla="*/ 135979 w 911102"/>
                    <a:gd name="connsiteY37" fmla="*/ 0 h 1297454"/>
                    <a:gd name="connsiteX38" fmla="*/ 737166 w 911102"/>
                    <a:gd name="connsiteY38" fmla="*/ 0 h 1297454"/>
                    <a:gd name="connsiteX39" fmla="*/ 745536 w 911102"/>
                    <a:gd name="connsiteY39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24876 w 911102"/>
                    <a:gd name="connsiteY10" fmla="*/ 1290789 h 1297454"/>
                    <a:gd name="connsiteX11" fmla="*/ 568039 w 911102"/>
                    <a:gd name="connsiteY11" fmla="*/ 1230080 h 1297454"/>
                    <a:gd name="connsiteX12" fmla="*/ 364868 w 911102"/>
                    <a:gd name="connsiteY12" fmla="*/ 1184795 h 1297454"/>
                    <a:gd name="connsiteX13" fmla="*/ 178811 w 911102"/>
                    <a:gd name="connsiteY13" fmla="*/ 1123147 h 1297454"/>
                    <a:gd name="connsiteX14" fmla="*/ 28040 w 911102"/>
                    <a:gd name="connsiteY14" fmla="*/ 1036282 h 1297454"/>
                    <a:gd name="connsiteX15" fmla="*/ 26077 w 911102"/>
                    <a:gd name="connsiteY15" fmla="*/ 1027345 h 1297454"/>
                    <a:gd name="connsiteX16" fmla="*/ 152633 w 911102"/>
                    <a:gd name="connsiteY16" fmla="*/ 1035076 h 1297454"/>
                    <a:gd name="connsiteX17" fmla="*/ 255738 w 911102"/>
                    <a:gd name="connsiteY17" fmla="*/ 943843 h 1297454"/>
                    <a:gd name="connsiteX18" fmla="*/ 231475 w 911102"/>
                    <a:gd name="connsiteY18" fmla="*/ 873395 h 1297454"/>
                    <a:gd name="connsiteX19" fmla="*/ 213502 w 911102"/>
                    <a:gd name="connsiteY19" fmla="*/ 859613 h 1297454"/>
                    <a:gd name="connsiteX20" fmla="*/ 216878 w 911102"/>
                    <a:gd name="connsiteY20" fmla="*/ 859143 h 1297454"/>
                    <a:gd name="connsiteX21" fmla="*/ 281693 w 911102"/>
                    <a:gd name="connsiteY21" fmla="*/ 773235 h 1297454"/>
                    <a:gd name="connsiteX22" fmla="*/ 227816 w 911102"/>
                    <a:gd name="connsiteY22" fmla="*/ 680077 h 1297454"/>
                    <a:gd name="connsiteX23" fmla="*/ 217008 w 911102"/>
                    <a:gd name="connsiteY23" fmla="*/ 677199 h 1297454"/>
                    <a:gd name="connsiteX24" fmla="*/ 226953 w 911102"/>
                    <a:gd name="connsiteY24" fmla="*/ 675817 h 1297454"/>
                    <a:gd name="connsiteX25" fmla="*/ 291768 w 911102"/>
                    <a:gd name="connsiteY25" fmla="*/ 589909 h 1297454"/>
                    <a:gd name="connsiteX26" fmla="*/ 237891 w 911102"/>
                    <a:gd name="connsiteY26" fmla="*/ 496751 h 1297454"/>
                    <a:gd name="connsiteX27" fmla="*/ 221568 w 911102"/>
                    <a:gd name="connsiteY27" fmla="*/ 492404 h 1297454"/>
                    <a:gd name="connsiteX28" fmla="*/ 249567 w 911102"/>
                    <a:gd name="connsiteY28" fmla="*/ 475916 h 1297454"/>
                    <a:gd name="connsiteX29" fmla="*/ 281129 w 911102"/>
                    <a:gd name="connsiteY29" fmla="*/ 411193 h 1297454"/>
                    <a:gd name="connsiteX30" fmla="*/ 281130 w 911102"/>
                    <a:gd name="connsiteY30" fmla="*/ 411193 h 1297454"/>
                    <a:gd name="connsiteX31" fmla="*/ 257681 w 911102"/>
                    <a:gd name="connsiteY31" fmla="*/ 343108 h 1297454"/>
                    <a:gd name="connsiteX32" fmla="*/ 192957 w 911102"/>
                    <a:gd name="connsiteY32" fmla="*/ 311547 h 1297454"/>
                    <a:gd name="connsiteX33" fmla="*/ 65424 w 911102"/>
                    <a:gd name="connsiteY33" fmla="*/ 303757 h 1297454"/>
                    <a:gd name="connsiteX34" fmla="*/ 41901 w 911102"/>
                    <a:gd name="connsiteY34" fmla="*/ 309400 h 1297454"/>
                    <a:gd name="connsiteX35" fmla="*/ 56412 w 911102"/>
                    <a:gd name="connsiteY35" fmla="*/ 232310 h 1297454"/>
                    <a:gd name="connsiteX36" fmla="*/ 127609 w 911102"/>
                    <a:gd name="connsiteY36" fmla="*/ 8370 h 1297454"/>
                    <a:gd name="connsiteX37" fmla="*/ 135979 w 911102"/>
                    <a:gd name="connsiteY37" fmla="*/ 0 h 1297454"/>
                    <a:gd name="connsiteX38" fmla="*/ 737166 w 911102"/>
                    <a:gd name="connsiteY38" fmla="*/ 0 h 1297454"/>
                    <a:gd name="connsiteX39" fmla="*/ 745536 w 911102"/>
                    <a:gd name="connsiteY39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16083 w 911102"/>
                    <a:gd name="connsiteY8" fmla="*/ 598865 h 1297454"/>
                    <a:gd name="connsiteX9" fmla="*/ 779668 w 911102"/>
                    <a:gd name="connsiteY9" fmla="*/ 619882 h 1297454"/>
                    <a:gd name="connsiteX10" fmla="*/ 724876 w 911102"/>
                    <a:gd name="connsiteY10" fmla="*/ 1290789 h 1297454"/>
                    <a:gd name="connsiteX11" fmla="*/ 568039 w 911102"/>
                    <a:gd name="connsiteY11" fmla="*/ 1230080 h 1297454"/>
                    <a:gd name="connsiteX12" fmla="*/ 364868 w 911102"/>
                    <a:gd name="connsiteY12" fmla="*/ 1184795 h 1297454"/>
                    <a:gd name="connsiteX13" fmla="*/ 178811 w 911102"/>
                    <a:gd name="connsiteY13" fmla="*/ 1123147 h 1297454"/>
                    <a:gd name="connsiteX14" fmla="*/ 28040 w 911102"/>
                    <a:gd name="connsiteY14" fmla="*/ 1036282 h 1297454"/>
                    <a:gd name="connsiteX15" fmla="*/ 26077 w 911102"/>
                    <a:gd name="connsiteY15" fmla="*/ 1027345 h 1297454"/>
                    <a:gd name="connsiteX16" fmla="*/ 152633 w 911102"/>
                    <a:gd name="connsiteY16" fmla="*/ 1035076 h 1297454"/>
                    <a:gd name="connsiteX17" fmla="*/ 255738 w 911102"/>
                    <a:gd name="connsiteY17" fmla="*/ 943843 h 1297454"/>
                    <a:gd name="connsiteX18" fmla="*/ 231475 w 911102"/>
                    <a:gd name="connsiteY18" fmla="*/ 873395 h 1297454"/>
                    <a:gd name="connsiteX19" fmla="*/ 213502 w 911102"/>
                    <a:gd name="connsiteY19" fmla="*/ 859613 h 1297454"/>
                    <a:gd name="connsiteX20" fmla="*/ 216878 w 911102"/>
                    <a:gd name="connsiteY20" fmla="*/ 859143 h 1297454"/>
                    <a:gd name="connsiteX21" fmla="*/ 281693 w 911102"/>
                    <a:gd name="connsiteY21" fmla="*/ 773235 h 1297454"/>
                    <a:gd name="connsiteX22" fmla="*/ 227816 w 911102"/>
                    <a:gd name="connsiteY22" fmla="*/ 680077 h 1297454"/>
                    <a:gd name="connsiteX23" fmla="*/ 217008 w 911102"/>
                    <a:gd name="connsiteY23" fmla="*/ 677199 h 1297454"/>
                    <a:gd name="connsiteX24" fmla="*/ 226953 w 911102"/>
                    <a:gd name="connsiteY24" fmla="*/ 675817 h 1297454"/>
                    <a:gd name="connsiteX25" fmla="*/ 291768 w 911102"/>
                    <a:gd name="connsiteY25" fmla="*/ 589909 h 1297454"/>
                    <a:gd name="connsiteX26" fmla="*/ 237891 w 911102"/>
                    <a:gd name="connsiteY26" fmla="*/ 496751 h 1297454"/>
                    <a:gd name="connsiteX27" fmla="*/ 221568 w 911102"/>
                    <a:gd name="connsiteY27" fmla="*/ 492404 h 1297454"/>
                    <a:gd name="connsiteX28" fmla="*/ 249567 w 911102"/>
                    <a:gd name="connsiteY28" fmla="*/ 475916 h 1297454"/>
                    <a:gd name="connsiteX29" fmla="*/ 281129 w 911102"/>
                    <a:gd name="connsiteY29" fmla="*/ 411193 h 1297454"/>
                    <a:gd name="connsiteX30" fmla="*/ 281130 w 911102"/>
                    <a:gd name="connsiteY30" fmla="*/ 411193 h 1297454"/>
                    <a:gd name="connsiteX31" fmla="*/ 257681 w 911102"/>
                    <a:gd name="connsiteY31" fmla="*/ 343108 h 1297454"/>
                    <a:gd name="connsiteX32" fmla="*/ 192957 w 911102"/>
                    <a:gd name="connsiteY32" fmla="*/ 311547 h 1297454"/>
                    <a:gd name="connsiteX33" fmla="*/ 65424 w 911102"/>
                    <a:gd name="connsiteY33" fmla="*/ 303757 h 1297454"/>
                    <a:gd name="connsiteX34" fmla="*/ 41901 w 911102"/>
                    <a:gd name="connsiteY34" fmla="*/ 309400 h 1297454"/>
                    <a:gd name="connsiteX35" fmla="*/ 56412 w 911102"/>
                    <a:gd name="connsiteY35" fmla="*/ 232310 h 1297454"/>
                    <a:gd name="connsiteX36" fmla="*/ 127609 w 911102"/>
                    <a:gd name="connsiteY36" fmla="*/ 8370 h 1297454"/>
                    <a:gd name="connsiteX37" fmla="*/ 135979 w 911102"/>
                    <a:gd name="connsiteY37" fmla="*/ 0 h 1297454"/>
                    <a:gd name="connsiteX38" fmla="*/ 737166 w 911102"/>
                    <a:gd name="connsiteY38" fmla="*/ 0 h 1297454"/>
                    <a:gd name="connsiteX39" fmla="*/ 745536 w 911102"/>
                    <a:gd name="connsiteY39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79668 w 911102"/>
                    <a:gd name="connsiteY8" fmla="*/ 619882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79668 w 911102"/>
                    <a:gd name="connsiteY8" fmla="*/ 619882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79668 w 911102"/>
                    <a:gd name="connsiteY8" fmla="*/ 619882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79668 w 911102"/>
                    <a:gd name="connsiteY8" fmla="*/ 619882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79668 w 911102"/>
                    <a:gd name="connsiteY8" fmla="*/ 619882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79668 w 911102"/>
                    <a:gd name="connsiteY8" fmla="*/ 619882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  <a:gd name="connsiteX0" fmla="*/ 554 w 911102"/>
                    <a:gd name="connsiteY0" fmla="*/ 664205 h 1297454"/>
                    <a:gd name="connsiteX1" fmla="*/ 0 w 911102"/>
                    <a:gd name="connsiteY1" fmla="*/ 664282 h 1297454"/>
                    <a:gd name="connsiteX2" fmla="*/ 16 w 911102"/>
                    <a:gd name="connsiteY2" fmla="*/ 664061 h 1297454"/>
                    <a:gd name="connsiteX3" fmla="*/ 554 w 911102"/>
                    <a:gd name="connsiteY3" fmla="*/ 664205 h 1297454"/>
                    <a:gd name="connsiteX4" fmla="*/ 745536 w 911102"/>
                    <a:gd name="connsiteY4" fmla="*/ 8370 h 1297454"/>
                    <a:gd name="connsiteX5" fmla="*/ 911102 w 911102"/>
                    <a:gd name="connsiteY5" fmla="*/ 379668 h 1297454"/>
                    <a:gd name="connsiteX6" fmla="*/ 876710 w 911102"/>
                    <a:gd name="connsiteY6" fmla="*/ 385825 h 1297454"/>
                    <a:gd name="connsiteX7" fmla="*/ 492061 w 911102"/>
                    <a:gd name="connsiteY7" fmla="*/ 310657 h 1297454"/>
                    <a:gd name="connsiteX8" fmla="*/ 783320 w 911102"/>
                    <a:gd name="connsiteY8" fmla="*/ 626020 h 1297454"/>
                    <a:gd name="connsiteX9" fmla="*/ 724876 w 911102"/>
                    <a:gd name="connsiteY9" fmla="*/ 1290789 h 1297454"/>
                    <a:gd name="connsiteX10" fmla="*/ 568039 w 911102"/>
                    <a:gd name="connsiteY10" fmla="*/ 1230080 h 1297454"/>
                    <a:gd name="connsiteX11" fmla="*/ 364868 w 911102"/>
                    <a:gd name="connsiteY11" fmla="*/ 1184795 h 1297454"/>
                    <a:gd name="connsiteX12" fmla="*/ 178811 w 911102"/>
                    <a:gd name="connsiteY12" fmla="*/ 1123147 h 1297454"/>
                    <a:gd name="connsiteX13" fmla="*/ 28040 w 911102"/>
                    <a:gd name="connsiteY13" fmla="*/ 1036282 h 1297454"/>
                    <a:gd name="connsiteX14" fmla="*/ 26077 w 911102"/>
                    <a:gd name="connsiteY14" fmla="*/ 1027345 h 1297454"/>
                    <a:gd name="connsiteX15" fmla="*/ 152633 w 911102"/>
                    <a:gd name="connsiteY15" fmla="*/ 1035076 h 1297454"/>
                    <a:gd name="connsiteX16" fmla="*/ 255738 w 911102"/>
                    <a:gd name="connsiteY16" fmla="*/ 943843 h 1297454"/>
                    <a:gd name="connsiteX17" fmla="*/ 231475 w 911102"/>
                    <a:gd name="connsiteY17" fmla="*/ 873395 h 1297454"/>
                    <a:gd name="connsiteX18" fmla="*/ 213502 w 911102"/>
                    <a:gd name="connsiteY18" fmla="*/ 859613 h 1297454"/>
                    <a:gd name="connsiteX19" fmla="*/ 216878 w 911102"/>
                    <a:gd name="connsiteY19" fmla="*/ 859143 h 1297454"/>
                    <a:gd name="connsiteX20" fmla="*/ 281693 w 911102"/>
                    <a:gd name="connsiteY20" fmla="*/ 773235 h 1297454"/>
                    <a:gd name="connsiteX21" fmla="*/ 227816 w 911102"/>
                    <a:gd name="connsiteY21" fmla="*/ 680077 h 1297454"/>
                    <a:gd name="connsiteX22" fmla="*/ 217008 w 911102"/>
                    <a:gd name="connsiteY22" fmla="*/ 677199 h 1297454"/>
                    <a:gd name="connsiteX23" fmla="*/ 226953 w 911102"/>
                    <a:gd name="connsiteY23" fmla="*/ 675817 h 1297454"/>
                    <a:gd name="connsiteX24" fmla="*/ 291768 w 911102"/>
                    <a:gd name="connsiteY24" fmla="*/ 589909 h 1297454"/>
                    <a:gd name="connsiteX25" fmla="*/ 237891 w 911102"/>
                    <a:gd name="connsiteY25" fmla="*/ 496751 h 1297454"/>
                    <a:gd name="connsiteX26" fmla="*/ 221568 w 911102"/>
                    <a:gd name="connsiteY26" fmla="*/ 492404 h 1297454"/>
                    <a:gd name="connsiteX27" fmla="*/ 249567 w 911102"/>
                    <a:gd name="connsiteY27" fmla="*/ 475916 h 1297454"/>
                    <a:gd name="connsiteX28" fmla="*/ 281129 w 911102"/>
                    <a:gd name="connsiteY28" fmla="*/ 411193 h 1297454"/>
                    <a:gd name="connsiteX29" fmla="*/ 281130 w 911102"/>
                    <a:gd name="connsiteY29" fmla="*/ 411193 h 1297454"/>
                    <a:gd name="connsiteX30" fmla="*/ 257681 w 911102"/>
                    <a:gd name="connsiteY30" fmla="*/ 343108 h 1297454"/>
                    <a:gd name="connsiteX31" fmla="*/ 192957 w 911102"/>
                    <a:gd name="connsiteY31" fmla="*/ 311547 h 1297454"/>
                    <a:gd name="connsiteX32" fmla="*/ 65424 w 911102"/>
                    <a:gd name="connsiteY32" fmla="*/ 303757 h 1297454"/>
                    <a:gd name="connsiteX33" fmla="*/ 41901 w 911102"/>
                    <a:gd name="connsiteY33" fmla="*/ 309400 h 1297454"/>
                    <a:gd name="connsiteX34" fmla="*/ 56412 w 911102"/>
                    <a:gd name="connsiteY34" fmla="*/ 232310 h 1297454"/>
                    <a:gd name="connsiteX35" fmla="*/ 127609 w 911102"/>
                    <a:gd name="connsiteY35" fmla="*/ 8370 h 1297454"/>
                    <a:gd name="connsiteX36" fmla="*/ 135979 w 911102"/>
                    <a:gd name="connsiteY36" fmla="*/ 0 h 1297454"/>
                    <a:gd name="connsiteX37" fmla="*/ 737166 w 911102"/>
                    <a:gd name="connsiteY37" fmla="*/ 0 h 1297454"/>
                    <a:gd name="connsiteX38" fmla="*/ 745536 w 911102"/>
                    <a:gd name="connsiteY38" fmla="*/ 8370 h 129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</a:cxnLst>
                  <a:rect l="l" t="t" r="r" b="b"/>
                  <a:pathLst>
                    <a:path w="911102" h="1297454">
                      <a:moveTo>
                        <a:pt x="554" y="664205"/>
                      </a:moveTo>
                      <a:lnTo>
                        <a:pt x="0" y="664282"/>
                      </a:lnTo>
                      <a:cubicBezTo>
                        <a:pt x="5" y="664208"/>
                        <a:pt x="11" y="664135"/>
                        <a:pt x="16" y="664061"/>
                      </a:cubicBezTo>
                      <a:lnTo>
                        <a:pt x="554" y="664205"/>
                      </a:lnTo>
                      <a:close/>
                      <a:moveTo>
                        <a:pt x="745536" y="8370"/>
                      </a:moveTo>
                      <a:cubicBezTo>
                        <a:pt x="777296" y="94936"/>
                        <a:pt x="879455" y="311958"/>
                        <a:pt x="911102" y="379668"/>
                      </a:cubicBezTo>
                      <a:lnTo>
                        <a:pt x="876710" y="385825"/>
                      </a:lnTo>
                      <a:cubicBezTo>
                        <a:pt x="868621" y="377323"/>
                        <a:pt x="500563" y="302568"/>
                        <a:pt x="492061" y="310657"/>
                      </a:cubicBezTo>
                      <a:cubicBezTo>
                        <a:pt x="467650" y="368421"/>
                        <a:pt x="552876" y="601616"/>
                        <a:pt x="783320" y="626020"/>
                      </a:cubicBezTo>
                      <a:cubicBezTo>
                        <a:pt x="707017" y="751589"/>
                        <a:pt x="678492" y="1146233"/>
                        <a:pt x="724876" y="1290789"/>
                      </a:cubicBezTo>
                      <a:cubicBezTo>
                        <a:pt x="686289" y="1299923"/>
                        <a:pt x="599232" y="1312604"/>
                        <a:pt x="568039" y="1230080"/>
                      </a:cubicBezTo>
                      <a:cubicBezTo>
                        <a:pt x="505142" y="1271224"/>
                        <a:pt x="421109" y="1286153"/>
                        <a:pt x="364868" y="1184795"/>
                      </a:cubicBezTo>
                      <a:cubicBezTo>
                        <a:pt x="275380" y="1265558"/>
                        <a:pt x="187295" y="1190323"/>
                        <a:pt x="178811" y="1123147"/>
                      </a:cubicBezTo>
                      <a:cubicBezTo>
                        <a:pt x="136082" y="1156900"/>
                        <a:pt x="67183" y="1167242"/>
                        <a:pt x="28040" y="1036282"/>
                      </a:cubicBezTo>
                      <a:lnTo>
                        <a:pt x="26077" y="1027345"/>
                      </a:lnTo>
                      <a:lnTo>
                        <a:pt x="152633" y="1035076"/>
                      </a:lnTo>
                      <a:cubicBezTo>
                        <a:pt x="206298" y="1038354"/>
                        <a:pt x="252460" y="997507"/>
                        <a:pt x="255738" y="943843"/>
                      </a:cubicBezTo>
                      <a:cubicBezTo>
                        <a:pt x="257377" y="917011"/>
                        <a:pt x="247985" y="892054"/>
                        <a:pt x="231475" y="873395"/>
                      </a:cubicBezTo>
                      <a:lnTo>
                        <a:pt x="213502" y="859613"/>
                      </a:lnTo>
                      <a:lnTo>
                        <a:pt x="216878" y="859143"/>
                      </a:lnTo>
                      <a:cubicBezTo>
                        <a:pt x="252654" y="846522"/>
                        <a:pt x="279235" y="813484"/>
                        <a:pt x="281693" y="773235"/>
                      </a:cubicBezTo>
                      <a:cubicBezTo>
                        <a:pt x="284152" y="732987"/>
                        <a:pt x="261790" y="696958"/>
                        <a:pt x="227816" y="680077"/>
                      </a:cubicBezTo>
                      <a:lnTo>
                        <a:pt x="217008" y="677199"/>
                      </a:lnTo>
                      <a:lnTo>
                        <a:pt x="226953" y="675817"/>
                      </a:lnTo>
                      <a:cubicBezTo>
                        <a:pt x="262729" y="663196"/>
                        <a:pt x="289310" y="630158"/>
                        <a:pt x="291768" y="589909"/>
                      </a:cubicBezTo>
                      <a:cubicBezTo>
                        <a:pt x="294227" y="549660"/>
                        <a:pt x="271865" y="513632"/>
                        <a:pt x="237891" y="496751"/>
                      </a:cubicBezTo>
                      <a:lnTo>
                        <a:pt x="221568" y="492404"/>
                      </a:lnTo>
                      <a:lnTo>
                        <a:pt x="249567" y="475916"/>
                      </a:lnTo>
                      <a:cubicBezTo>
                        <a:pt x="267599" y="459959"/>
                        <a:pt x="279545" y="437125"/>
                        <a:pt x="281129" y="411193"/>
                      </a:cubicBezTo>
                      <a:lnTo>
                        <a:pt x="281130" y="411193"/>
                      </a:lnTo>
                      <a:cubicBezTo>
                        <a:pt x="282714" y="385260"/>
                        <a:pt x="273637" y="361142"/>
                        <a:pt x="257681" y="343108"/>
                      </a:cubicBezTo>
                      <a:cubicBezTo>
                        <a:pt x="241725" y="325077"/>
                        <a:pt x="218889" y="313132"/>
                        <a:pt x="192957" y="311547"/>
                      </a:cubicBezTo>
                      <a:lnTo>
                        <a:pt x="65424" y="303757"/>
                      </a:lnTo>
                      <a:lnTo>
                        <a:pt x="41901" y="309400"/>
                      </a:lnTo>
                      <a:lnTo>
                        <a:pt x="56412" y="232310"/>
                      </a:lnTo>
                      <a:cubicBezTo>
                        <a:pt x="76486" y="142148"/>
                        <a:pt x="100714" y="63554"/>
                        <a:pt x="127609" y="8370"/>
                      </a:cubicBezTo>
                      <a:cubicBezTo>
                        <a:pt x="127609" y="3747"/>
                        <a:pt x="131356" y="0"/>
                        <a:pt x="135979" y="0"/>
                      </a:cubicBezTo>
                      <a:lnTo>
                        <a:pt x="737166" y="0"/>
                      </a:lnTo>
                      <a:cubicBezTo>
                        <a:pt x="741789" y="0"/>
                        <a:pt x="745536" y="3747"/>
                        <a:pt x="745536" y="8370"/>
                      </a:cubicBez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46" name="Rounded Rectangle 84">
                  <a:extLst>
                    <a:ext uri="{FF2B5EF4-FFF2-40B4-BE49-F238E27FC236}">
                      <a16:creationId xmlns:a16="http://schemas.microsoft.com/office/drawing/2014/main" id="{B5086BCF-E823-42F7-99FA-6140EA67AD14}"/>
                    </a:ext>
                  </a:extLst>
                </p:cNvPr>
                <p:cNvSpPr/>
                <p:nvPr/>
              </p:nvSpPr>
              <p:spPr>
                <a:xfrm rot="18254747">
                  <a:off x="2121920" y="3773287"/>
                  <a:ext cx="268275" cy="128977"/>
                </a:xfrm>
                <a:prstGeom prst="roundRect">
                  <a:avLst>
                    <a:gd name="adj" fmla="val 44437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47" name="Rounded Rectangle 85">
                  <a:extLst>
                    <a:ext uri="{FF2B5EF4-FFF2-40B4-BE49-F238E27FC236}">
                      <a16:creationId xmlns:a16="http://schemas.microsoft.com/office/drawing/2014/main" id="{854A85C5-8990-4B9D-822E-54A36668841E}"/>
                    </a:ext>
                  </a:extLst>
                </p:cNvPr>
                <p:cNvSpPr/>
                <p:nvPr/>
              </p:nvSpPr>
              <p:spPr>
                <a:xfrm rot="18254747">
                  <a:off x="2237781" y="3867949"/>
                  <a:ext cx="311038" cy="143896"/>
                </a:xfrm>
                <a:prstGeom prst="roundRect">
                  <a:avLst>
                    <a:gd name="adj" fmla="val 44437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48" name="Rounded Rectangle 86">
                  <a:extLst>
                    <a:ext uri="{FF2B5EF4-FFF2-40B4-BE49-F238E27FC236}">
                      <a16:creationId xmlns:a16="http://schemas.microsoft.com/office/drawing/2014/main" id="{1891BF2E-1D83-4A77-A105-060506F7759C}"/>
                    </a:ext>
                  </a:extLst>
                </p:cNvPr>
                <p:cNvSpPr/>
                <p:nvPr/>
              </p:nvSpPr>
              <p:spPr>
                <a:xfrm rot="18254747">
                  <a:off x="2396653" y="3967672"/>
                  <a:ext cx="302453" cy="142014"/>
                </a:xfrm>
                <a:prstGeom prst="roundRect">
                  <a:avLst>
                    <a:gd name="adj" fmla="val 44437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49" name="Rounded Rectangle 87">
                  <a:extLst>
                    <a:ext uri="{FF2B5EF4-FFF2-40B4-BE49-F238E27FC236}">
                      <a16:creationId xmlns:a16="http://schemas.microsoft.com/office/drawing/2014/main" id="{18DC5205-9A65-41B5-8D88-0C2FAD00028B}"/>
                    </a:ext>
                  </a:extLst>
                </p:cNvPr>
                <p:cNvSpPr/>
                <p:nvPr/>
              </p:nvSpPr>
              <p:spPr>
                <a:xfrm rot="18191826">
                  <a:off x="2567056" y="4069412"/>
                  <a:ext cx="257644" cy="132691"/>
                </a:xfrm>
                <a:prstGeom prst="roundRect">
                  <a:avLst>
                    <a:gd name="adj" fmla="val 44437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50" name="Rounded Rectangle 88">
                  <a:extLst>
                    <a:ext uri="{FF2B5EF4-FFF2-40B4-BE49-F238E27FC236}">
                      <a16:creationId xmlns:a16="http://schemas.microsoft.com/office/drawing/2014/main" id="{C1AFD6A6-F934-46DF-903F-3D91B73EB07E}"/>
                    </a:ext>
                  </a:extLst>
                </p:cNvPr>
                <p:cNvSpPr/>
                <p:nvPr/>
              </p:nvSpPr>
              <p:spPr>
                <a:xfrm rot="18170923">
                  <a:off x="1446042" y="3129169"/>
                  <a:ext cx="793564" cy="242045"/>
                </a:xfrm>
                <a:prstGeom prst="roundRect">
                  <a:avLst>
                    <a:gd name="adj" fmla="val 3458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51" name="Rounded Rectangle 89">
                  <a:extLst>
                    <a:ext uri="{FF2B5EF4-FFF2-40B4-BE49-F238E27FC236}">
                      <a16:creationId xmlns:a16="http://schemas.microsoft.com/office/drawing/2014/main" id="{3558C98E-4974-4C12-A446-479F36EB782A}"/>
                    </a:ext>
                  </a:extLst>
                </p:cNvPr>
                <p:cNvSpPr/>
                <p:nvPr/>
              </p:nvSpPr>
              <p:spPr>
                <a:xfrm rot="18139869">
                  <a:off x="1650404" y="3310198"/>
                  <a:ext cx="701700" cy="59118"/>
                </a:xfrm>
                <a:prstGeom prst="roundRect">
                  <a:avLst>
                    <a:gd name="adj" fmla="val 50000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52" name="Rounded Rectangle 90">
                  <a:extLst>
                    <a:ext uri="{FF2B5EF4-FFF2-40B4-BE49-F238E27FC236}">
                      <a16:creationId xmlns:a16="http://schemas.microsoft.com/office/drawing/2014/main" id="{059DDB6E-2A36-406C-91D6-62595D522157}"/>
                    </a:ext>
                  </a:extLst>
                </p:cNvPr>
                <p:cNvSpPr/>
                <p:nvPr/>
              </p:nvSpPr>
              <p:spPr>
                <a:xfrm rot="4209802">
                  <a:off x="3305704" y="3176290"/>
                  <a:ext cx="793564" cy="242045"/>
                </a:xfrm>
                <a:prstGeom prst="roundRect">
                  <a:avLst>
                    <a:gd name="adj" fmla="val 3458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53" name="Rounded Rectangle 91">
                  <a:extLst>
                    <a:ext uri="{FF2B5EF4-FFF2-40B4-BE49-F238E27FC236}">
                      <a16:creationId xmlns:a16="http://schemas.microsoft.com/office/drawing/2014/main" id="{7DD34F02-A344-4718-9CE3-74426E269BEF}"/>
                    </a:ext>
                  </a:extLst>
                </p:cNvPr>
                <p:cNvSpPr/>
                <p:nvPr/>
              </p:nvSpPr>
              <p:spPr>
                <a:xfrm rot="4234155">
                  <a:off x="3180849" y="3331995"/>
                  <a:ext cx="701700" cy="59118"/>
                </a:xfrm>
                <a:prstGeom prst="roundRect">
                  <a:avLst>
                    <a:gd name="adj" fmla="val 50000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54" name="Freeform 92">
                  <a:extLst>
                    <a:ext uri="{FF2B5EF4-FFF2-40B4-BE49-F238E27FC236}">
                      <a16:creationId xmlns:a16="http://schemas.microsoft.com/office/drawing/2014/main" id="{1808277C-65CB-4C7B-9ED7-17A486E0E9DD}"/>
                    </a:ext>
                  </a:extLst>
                </p:cNvPr>
                <p:cNvSpPr/>
                <p:nvPr/>
              </p:nvSpPr>
              <p:spPr>
                <a:xfrm rot="20830502">
                  <a:off x="2416807" y="3065880"/>
                  <a:ext cx="1092446" cy="753122"/>
                </a:xfrm>
                <a:custGeom>
                  <a:avLst/>
                  <a:gdLst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7101 w 1092446"/>
                    <a:gd name="connsiteY4" fmla="*/ 533819 h 741956"/>
                    <a:gd name="connsiteX5" fmla="*/ 602018 w 1092446"/>
                    <a:gd name="connsiteY5" fmla="*/ 527498 h 741956"/>
                    <a:gd name="connsiteX6" fmla="*/ 625496 w 1092446"/>
                    <a:gd name="connsiteY6" fmla="*/ 527629 h 741956"/>
                    <a:gd name="connsiteX7" fmla="*/ 699633 w 1092446"/>
                    <a:gd name="connsiteY7" fmla="*/ 522004 h 741956"/>
                    <a:gd name="connsiteX8" fmla="*/ 693108 w 1092446"/>
                    <a:gd name="connsiteY8" fmla="*/ 486300 h 741956"/>
                    <a:gd name="connsiteX9" fmla="*/ 576784 w 1092446"/>
                    <a:gd name="connsiteY9" fmla="*/ 489842 h 741956"/>
                    <a:gd name="connsiteX10" fmla="*/ 571648 w 1092446"/>
                    <a:gd name="connsiteY10" fmla="*/ 489724 h 741956"/>
                    <a:gd name="connsiteX11" fmla="*/ 481793 w 1092446"/>
                    <a:gd name="connsiteY11" fmla="*/ 377963 h 741956"/>
                    <a:gd name="connsiteX12" fmla="*/ 408161 w 1092446"/>
                    <a:gd name="connsiteY12" fmla="*/ 225516 h 741956"/>
                    <a:gd name="connsiteX13" fmla="*/ 0 w 1092446"/>
                    <a:gd name="connsiteY13" fmla="*/ 271157 h 741956"/>
                    <a:gd name="connsiteX14" fmla="*/ 393182 w 1092446"/>
                    <a:gd name="connsiteY14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7101 w 1092446"/>
                    <a:gd name="connsiteY4" fmla="*/ 533819 h 741956"/>
                    <a:gd name="connsiteX5" fmla="*/ 602018 w 1092446"/>
                    <a:gd name="connsiteY5" fmla="*/ 527498 h 741956"/>
                    <a:gd name="connsiteX6" fmla="*/ 625496 w 1092446"/>
                    <a:gd name="connsiteY6" fmla="*/ 527629 h 741956"/>
                    <a:gd name="connsiteX7" fmla="*/ 699633 w 1092446"/>
                    <a:gd name="connsiteY7" fmla="*/ 522004 h 741956"/>
                    <a:gd name="connsiteX8" fmla="*/ 693108 w 1092446"/>
                    <a:gd name="connsiteY8" fmla="*/ 486300 h 741956"/>
                    <a:gd name="connsiteX9" fmla="*/ 576784 w 1092446"/>
                    <a:gd name="connsiteY9" fmla="*/ 489842 h 741956"/>
                    <a:gd name="connsiteX10" fmla="*/ 571648 w 1092446"/>
                    <a:gd name="connsiteY10" fmla="*/ 489724 h 741956"/>
                    <a:gd name="connsiteX11" fmla="*/ 481793 w 1092446"/>
                    <a:gd name="connsiteY11" fmla="*/ 377963 h 741956"/>
                    <a:gd name="connsiteX12" fmla="*/ 408161 w 1092446"/>
                    <a:gd name="connsiteY12" fmla="*/ 225516 h 741956"/>
                    <a:gd name="connsiteX13" fmla="*/ 0 w 1092446"/>
                    <a:gd name="connsiteY13" fmla="*/ 271157 h 741956"/>
                    <a:gd name="connsiteX14" fmla="*/ 393182 w 1092446"/>
                    <a:gd name="connsiteY14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7101 w 1092446"/>
                    <a:gd name="connsiteY4" fmla="*/ 533819 h 741956"/>
                    <a:gd name="connsiteX5" fmla="*/ 602018 w 1092446"/>
                    <a:gd name="connsiteY5" fmla="*/ 527498 h 741956"/>
                    <a:gd name="connsiteX6" fmla="*/ 625496 w 1092446"/>
                    <a:gd name="connsiteY6" fmla="*/ 527629 h 741956"/>
                    <a:gd name="connsiteX7" fmla="*/ 699633 w 1092446"/>
                    <a:gd name="connsiteY7" fmla="*/ 522004 h 741956"/>
                    <a:gd name="connsiteX8" fmla="*/ 693108 w 1092446"/>
                    <a:gd name="connsiteY8" fmla="*/ 486300 h 741956"/>
                    <a:gd name="connsiteX9" fmla="*/ 576784 w 1092446"/>
                    <a:gd name="connsiteY9" fmla="*/ 489842 h 741956"/>
                    <a:gd name="connsiteX10" fmla="*/ 571648 w 1092446"/>
                    <a:gd name="connsiteY10" fmla="*/ 489724 h 741956"/>
                    <a:gd name="connsiteX11" fmla="*/ 481793 w 1092446"/>
                    <a:gd name="connsiteY11" fmla="*/ 377963 h 741956"/>
                    <a:gd name="connsiteX12" fmla="*/ 408161 w 1092446"/>
                    <a:gd name="connsiteY12" fmla="*/ 225516 h 741956"/>
                    <a:gd name="connsiteX13" fmla="*/ 0 w 1092446"/>
                    <a:gd name="connsiteY13" fmla="*/ 271157 h 741956"/>
                    <a:gd name="connsiteX14" fmla="*/ 393182 w 1092446"/>
                    <a:gd name="connsiteY14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7101 w 1092446"/>
                    <a:gd name="connsiteY4" fmla="*/ 533819 h 741956"/>
                    <a:gd name="connsiteX5" fmla="*/ 602018 w 1092446"/>
                    <a:gd name="connsiteY5" fmla="*/ 527498 h 741956"/>
                    <a:gd name="connsiteX6" fmla="*/ 625496 w 1092446"/>
                    <a:gd name="connsiteY6" fmla="*/ 527629 h 741956"/>
                    <a:gd name="connsiteX7" fmla="*/ 699633 w 1092446"/>
                    <a:gd name="connsiteY7" fmla="*/ 522004 h 741956"/>
                    <a:gd name="connsiteX8" fmla="*/ 691523 w 1092446"/>
                    <a:gd name="connsiteY8" fmla="*/ 493267 h 741956"/>
                    <a:gd name="connsiteX9" fmla="*/ 576784 w 1092446"/>
                    <a:gd name="connsiteY9" fmla="*/ 489842 h 741956"/>
                    <a:gd name="connsiteX10" fmla="*/ 571648 w 1092446"/>
                    <a:gd name="connsiteY10" fmla="*/ 489724 h 741956"/>
                    <a:gd name="connsiteX11" fmla="*/ 481793 w 1092446"/>
                    <a:gd name="connsiteY11" fmla="*/ 377963 h 741956"/>
                    <a:gd name="connsiteX12" fmla="*/ 408161 w 1092446"/>
                    <a:gd name="connsiteY12" fmla="*/ 225516 h 741956"/>
                    <a:gd name="connsiteX13" fmla="*/ 0 w 1092446"/>
                    <a:gd name="connsiteY13" fmla="*/ 271157 h 741956"/>
                    <a:gd name="connsiteX14" fmla="*/ 393182 w 1092446"/>
                    <a:gd name="connsiteY14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7101 w 1092446"/>
                    <a:gd name="connsiteY4" fmla="*/ 533819 h 741956"/>
                    <a:gd name="connsiteX5" fmla="*/ 602018 w 1092446"/>
                    <a:gd name="connsiteY5" fmla="*/ 527498 h 741956"/>
                    <a:gd name="connsiteX6" fmla="*/ 699633 w 1092446"/>
                    <a:gd name="connsiteY6" fmla="*/ 522004 h 741956"/>
                    <a:gd name="connsiteX7" fmla="*/ 691523 w 1092446"/>
                    <a:gd name="connsiteY7" fmla="*/ 493267 h 741956"/>
                    <a:gd name="connsiteX8" fmla="*/ 576784 w 1092446"/>
                    <a:gd name="connsiteY8" fmla="*/ 489842 h 741956"/>
                    <a:gd name="connsiteX9" fmla="*/ 571648 w 1092446"/>
                    <a:gd name="connsiteY9" fmla="*/ 489724 h 741956"/>
                    <a:gd name="connsiteX10" fmla="*/ 481793 w 1092446"/>
                    <a:gd name="connsiteY10" fmla="*/ 377963 h 741956"/>
                    <a:gd name="connsiteX11" fmla="*/ 408161 w 1092446"/>
                    <a:gd name="connsiteY11" fmla="*/ 225516 h 741956"/>
                    <a:gd name="connsiteX12" fmla="*/ 0 w 1092446"/>
                    <a:gd name="connsiteY12" fmla="*/ 271157 h 741956"/>
                    <a:gd name="connsiteX13" fmla="*/ 393182 w 1092446"/>
                    <a:gd name="connsiteY13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7101 w 1092446"/>
                    <a:gd name="connsiteY4" fmla="*/ 533819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91523 w 1092446"/>
                    <a:gd name="connsiteY6" fmla="*/ 493267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571648 w 1092446"/>
                    <a:gd name="connsiteY8" fmla="*/ 489724 h 741956"/>
                    <a:gd name="connsiteX9" fmla="*/ 481793 w 1092446"/>
                    <a:gd name="connsiteY9" fmla="*/ 377963 h 741956"/>
                    <a:gd name="connsiteX10" fmla="*/ 408161 w 1092446"/>
                    <a:gd name="connsiteY10" fmla="*/ 225516 h 741956"/>
                    <a:gd name="connsiteX11" fmla="*/ 0 w 1092446"/>
                    <a:gd name="connsiteY11" fmla="*/ 271157 h 741956"/>
                    <a:gd name="connsiteX12" fmla="*/ 393182 w 1092446"/>
                    <a:gd name="connsiteY12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81793 w 1092446"/>
                    <a:gd name="connsiteY8" fmla="*/ 377963 h 741956"/>
                    <a:gd name="connsiteX9" fmla="*/ 408161 w 1092446"/>
                    <a:gd name="connsiteY9" fmla="*/ 225516 h 741956"/>
                    <a:gd name="connsiteX10" fmla="*/ 0 w 1092446"/>
                    <a:gd name="connsiteY10" fmla="*/ 271157 h 741956"/>
                    <a:gd name="connsiteX11" fmla="*/ 393182 w 1092446"/>
                    <a:gd name="connsiteY11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41956"/>
                    <a:gd name="connsiteX1" fmla="*/ 1030378 w 1092446"/>
                    <a:gd name="connsiteY1" fmla="*/ 159143 h 741956"/>
                    <a:gd name="connsiteX2" fmla="*/ 1092446 w 1092446"/>
                    <a:gd name="connsiteY2" fmla="*/ 711193 h 741956"/>
                    <a:gd name="connsiteX3" fmla="*/ 847093 w 1092446"/>
                    <a:gd name="connsiteY3" fmla="*/ 739925 h 741956"/>
                    <a:gd name="connsiteX4" fmla="*/ 600457 w 1092446"/>
                    <a:gd name="connsiteY4" fmla="*/ 520096 h 741956"/>
                    <a:gd name="connsiteX5" fmla="*/ 699633 w 1092446"/>
                    <a:gd name="connsiteY5" fmla="*/ 522004 h 741956"/>
                    <a:gd name="connsiteX6" fmla="*/ 689937 w 1092446"/>
                    <a:gd name="connsiteY6" fmla="*/ 500232 h 741956"/>
                    <a:gd name="connsiteX7" fmla="*/ 576784 w 1092446"/>
                    <a:gd name="connsiteY7" fmla="*/ 489842 h 741956"/>
                    <a:gd name="connsiteX8" fmla="*/ 408161 w 1092446"/>
                    <a:gd name="connsiteY8" fmla="*/ 225516 h 741956"/>
                    <a:gd name="connsiteX9" fmla="*/ 0 w 1092446"/>
                    <a:gd name="connsiteY9" fmla="*/ 271157 h 741956"/>
                    <a:gd name="connsiteX10" fmla="*/ 393182 w 1092446"/>
                    <a:gd name="connsiteY10" fmla="*/ 0 h 741956"/>
                    <a:gd name="connsiteX0" fmla="*/ 393182 w 1092446"/>
                    <a:gd name="connsiteY0" fmla="*/ 0 h 753122"/>
                    <a:gd name="connsiteX1" fmla="*/ 1030378 w 1092446"/>
                    <a:gd name="connsiteY1" fmla="*/ 159143 h 753122"/>
                    <a:gd name="connsiteX2" fmla="*/ 1092446 w 1092446"/>
                    <a:gd name="connsiteY2" fmla="*/ 711193 h 753122"/>
                    <a:gd name="connsiteX3" fmla="*/ 848296 w 1092446"/>
                    <a:gd name="connsiteY3" fmla="*/ 752170 h 753122"/>
                    <a:gd name="connsiteX4" fmla="*/ 600457 w 1092446"/>
                    <a:gd name="connsiteY4" fmla="*/ 520096 h 753122"/>
                    <a:gd name="connsiteX5" fmla="*/ 699633 w 1092446"/>
                    <a:gd name="connsiteY5" fmla="*/ 522004 h 753122"/>
                    <a:gd name="connsiteX6" fmla="*/ 689937 w 1092446"/>
                    <a:gd name="connsiteY6" fmla="*/ 500232 h 753122"/>
                    <a:gd name="connsiteX7" fmla="*/ 576784 w 1092446"/>
                    <a:gd name="connsiteY7" fmla="*/ 489842 h 753122"/>
                    <a:gd name="connsiteX8" fmla="*/ 408161 w 1092446"/>
                    <a:gd name="connsiteY8" fmla="*/ 225516 h 753122"/>
                    <a:gd name="connsiteX9" fmla="*/ 0 w 1092446"/>
                    <a:gd name="connsiteY9" fmla="*/ 271157 h 753122"/>
                    <a:gd name="connsiteX10" fmla="*/ 393182 w 1092446"/>
                    <a:gd name="connsiteY10" fmla="*/ 0 h 7531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092446" h="753122">
                      <a:moveTo>
                        <a:pt x="393182" y="0"/>
                      </a:moveTo>
                      <a:cubicBezTo>
                        <a:pt x="603014" y="50021"/>
                        <a:pt x="721952" y="145288"/>
                        <a:pt x="1030378" y="159143"/>
                      </a:cubicBezTo>
                      <a:cubicBezTo>
                        <a:pt x="1030378" y="348219"/>
                        <a:pt x="1061205" y="519889"/>
                        <a:pt x="1092446" y="711193"/>
                      </a:cubicBezTo>
                      <a:cubicBezTo>
                        <a:pt x="1032790" y="742751"/>
                        <a:pt x="923476" y="757108"/>
                        <a:pt x="848296" y="752170"/>
                      </a:cubicBezTo>
                      <a:cubicBezTo>
                        <a:pt x="798266" y="726242"/>
                        <a:pt x="684202" y="631576"/>
                        <a:pt x="600457" y="520096"/>
                      </a:cubicBezTo>
                      <a:cubicBezTo>
                        <a:pt x="633516" y="520732"/>
                        <a:pt x="684720" y="525315"/>
                        <a:pt x="699633" y="522004"/>
                      </a:cubicBezTo>
                      <a:cubicBezTo>
                        <a:pt x="714546" y="518693"/>
                        <a:pt x="725252" y="504787"/>
                        <a:pt x="689937" y="500232"/>
                      </a:cubicBezTo>
                      <a:cubicBezTo>
                        <a:pt x="654621" y="501428"/>
                        <a:pt x="614772" y="497298"/>
                        <a:pt x="576784" y="489842"/>
                      </a:cubicBezTo>
                      <a:cubicBezTo>
                        <a:pt x="507475" y="437824"/>
                        <a:pt x="432486" y="335672"/>
                        <a:pt x="408161" y="225516"/>
                      </a:cubicBezTo>
                      <a:cubicBezTo>
                        <a:pt x="253916" y="345672"/>
                        <a:pt x="75753" y="345602"/>
                        <a:pt x="0" y="271157"/>
                      </a:cubicBezTo>
                      <a:cubicBezTo>
                        <a:pt x="0" y="259422"/>
                        <a:pt x="381447" y="0"/>
                        <a:pt x="393182" y="0"/>
                      </a:cubicBez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en-US" sz="1350" kern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4B10E1B6-FCE3-44DD-BC73-4EDB589D3C60}"/>
                  </a:ext>
                </a:extLst>
              </p:cNvPr>
              <p:cNvGrpSpPr/>
              <p:nvPr/>
            </p:nvGrpSpPr>
            <p:grpSpPr>
              <a:xfrm>
                <a:off x="3869212" y="1388192"/>
                <a:ext cx="297124" cy="255272"/>
                <a:chOff x="2028497" y="986492"/>
                <a:chExt cx="4575503" cy="3931069"/>
              </a:xfrm>
              <a:solidFill>
                <a:schemeClr val="bg1"/>
              </a:solidFill>
              <a:effectLst/>
            </p:grpSpPr>
            <p:grpSp>
              <p:nvGrpSpPr>
                <p:cNvPr id="237" name="Group 236">
                  <a:extLst>
                    <a:ext uri="{FF2B5EF4-FFF2-40B4-BE49-F238E27FC236}">
                      <a16:creationId xmlns:a16="http://schemas.microsoft.com/office/drawing/2014/main" id="{2C43BA9F-7A5E-49B3-9A76-C4A03BDEFA92}"/>
                    </a:ext>
                  </a:extLst>
                </p:cNvPr>
                <p:cNvGrpSpPr/>
                <p:nvPr/>
              </p:nvGrpSpPr>
              <p:grpSpPr>
                <a:xfrm>
                  <a:off x="2028497" y="3186239"/>
                  <a:ext cx="4419929" cy="1731322"/>
                  <a:chOff x="2028497" y="3186239"/>
                  <a:chExt cx="4419929" cy="1731322"/>
                </a:xfrm>
                <a:grpFill/>
              </p:grpSpPr>
              <p:sp>
                <p:nvSpPr>
                  <p:cNvPr id="243" name="Rectangle 112">
                    <a:extLst>
                      <a:ext uri="{FF2B5EF4-FFF2-40B4-BE49-F238E27FC236}">
                        <a16:creationId xmlns:a16="http://schemas.microsoft.com/office/drawing/2014/main" id="{827F47F8-8029-4AD3-89AA-3EC1C7702AFA}"/>
                      </a:ext>
                    </a:extLst>
                  </p:cNvPr>
                  <p:cNvSpPr/>
                  <p:nvPr/>
                </p:nvSpPr>
                <p:spPr>
                  <a:xfrm>
                    <a:off x="2028497" y="3749041"/>
                    <a:ext cx="1369546" cy="1168520"/>
                  </a:xfrm>
                  <a:custGeom>
                    <a:avLst/>
                    <a:gdLst>
                      <a:gd name="connsiteX0" fmla="*/ 0 w 2535570"/>
                      <a:gd name="connsiteY0" fmla="*/ 0 h 1801517"/>
                      <a:gd name="connsiteX1" fmla="*/ 2535570 w 2535570"/>
                      <a:gd name="connsiteY1" fmla="*/ 0 h 1801517"/>
                      <a:gd name="connsiteX2" fmla="*/ 2535570 w 2535570"/>
                      <a:gd name="connsiteY2" fmla="*/ 1801517 h 1801517"/>
                      <a:gd name="connsiteX3" fmla="*/ 0 w 2535570"/>
                      <a:gd name="connsiteY3" fmla="*/ 1801517 h 1801517"/>
                      <a:gd name="connsiteX4" fmla="*/ 0 w 2535570"/>
                      <a:gd name="connsiteY4" fmla="*/ 0 h 1801517"/>
                      <a:gd name="connsiteX0" fmla="*/ 0 w 3396630"/>
                      <a:gd name="connsiteY0" fmla="*/ 982980 h 1801517"/>
                      <a:gd name="connsiteX1" fmla="*/ 3396630 w 3396630"/>
                      <a:gd name="connsiteY1" fmla="*/ 0 h 1801517"/>
                      <a:gd name="connsiteX2" fmla="*/ 3396630 w 3396630"/>
                      <a:gd name="connsiteY2" fmla="*/ 1801517 h 1801517"/>
                      <a:gd name="connsiteX3" fmla="*/ 861060 w 3396630"/>
                      <a:gd name="connsiteY3" fmla="*/ 1801517 h 1801517"/>
                      <a:gd name="connsiteX4" fmla="*/ 0 w 3396630"/>
                      <a:gd name="connsiteY4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861060 w 3396630"/>
                      <a:gd name="connsiteY4" fmla="*/ 1801517 h 1801517"/>
                      <a:gd name="connsiteX5" fmla="*/ 0 w 3396630"/>
                      <a:gd name="connsiteY5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825817 h 1644354"/>
                      <a:gd name="connsiteX1" fmla="*/ 463242 w 3396630"/>
                      <a:gd name="connsiteY1" fmla="*/ 475834 h 1644354"/>
                      <a:gd name="connsiteX2" fmla="*/ 3291855 w 3396630"/>
                      <a:gd name="connsiteY2" fmla="*/ 0 h 1644354"/>
                      <a:gd name="connsiteX3" fmla="*/ 3396630 w 3396630"/>
                      <a:gd name="connsiteY3" fmla="*/ 1644354 h 1644354"/>
                      <a:gd name="connsiteX4" fmla="*/ 1362402 w 3396630"/>
                      <a:gd name="connsiteY4" fmla="*/ 1237834 h 1644354"/>
                      <a:gd name="connsiteX5" fmla="*/ 861060 w 3396630"/>
                      <a:gd name="connsiteY5" fmla="*/ 1644354 h 1644354"/>
                      <a:gd name="connsiteX6" fmla="*/ 0 w 3396630"/>
                      <a:gd name="connsiteY6" fmla="*/ 825817 h 1644354"/>
                      <a:gd name="connsiteX0" fmla="*/ 0 w 3396630"/>
                      <a:gd name="connsiteY0" fmla="*/ 912911 h 1731448"/>
                      <a:gd name="connsiteX1" fmla="*/ 463242 w 3396630"/>
                      <a:gd name="connsiteY1" fmla="*/ 562928 h 1731448"/>
                      <a:gd name="connsiteX2" fmla="*/ 1771977 w 3396630"/>
                      <a:gd name="connsiteY2" fmla="*/ 0 h 1731448"/>
                      <a:gd name="connsiteX3" fmla="*/ 3291855 w 3396630"/>
                      <a:gd name="connsiteY3" fmla="*/ 87094 h 1731448"/>
                      <a:gd name="connsiteX4" fmla="*/ 3396630 w 3396630"/>
                      <a:gd name="connsiteY4" fmla="*/ 1731448 h 1731448"/>
                      <a:gd name="connsiteX5" fmla="*/ 1362402 w 3396630"/>
                      <a:gd name="connsiteY5" fmla="*/ 1324928 h 1731448"/>
                      <a:gd name="connsiteX6" fmla="*/ 861060 w 3396630"/>
                      <a:gd name="connsiteY6" fmla="*/ 1731448 h 1731448"/>
                      <a:gd name="connsiteX7" fmla="*/ 0 w 3396630"/>
                      <a:gd name="connsiteY7" fmla="*/ 912911 h 1731448"/>
                      <a:gd name="connsiteX0" fmla="*/ 0 w 3396630"/>
                      <a:gd name="connsiteY0" fmla="*/ 913037 h 1731574"/>
                      <a:gd name="connsiteX1" fmla="*/ 463242 w 3396630"/>
                      <a:gd name="connsiteY1" fmla="*/ 563054 h 1731574"/>
                      <a:gd name="connsiteX2" fmla="*/ 1771977 w 3396630"/>
                      <a:gd name="connsiteY2" fmla="*/ 126 h 1731574"/>
                      <a:gd name="connsiteX3" fmla="*/ 3291855 w 3396630"/>
                      <a:gd name="connsiteY3" fmla="*/ 87220 h 1731574"/>
                      <a:gd name="connsiteX4" fmla="*/ 3396630 w 3396630"/>
                      <a:gd name="connsiteY4" fmla="*/ 1731574 h 1731574"/>
                      <a:gd name="connsiteX5" fmla="*/ 1362402 w 3396630"/>
                      <a:gd name="connsiteY5" fmla="*/ 1325054 h 1731574"/>
                      <a:gd name="connsiteX6" fmla="*/ 861060 w 3396630"/>
                      <a:gd name="connsiteY6" fmla="*/ 1731574 h 1731574"/>
                      <a:gd name="connsiteX7" fmla="*/ 0 w 3396630"/>
                      <a:gd name="connsiteY7" fmla="*/ 913037 h 1731574"/>
                      <a:gd name="connsiteX0" fmla="*/ 0 w 3396630"/>
                      <a:gd name="connsiteY0" fmla="*/ 917068 h 1735605"/>
                      <a:gd name="connsiteX1" fmla="*/ 463242 w 3396630"/>
                      <a:gd name="connsiteY1" fmla="*/ 567085 h 1735605"/>
                      <a:gd name="connsiteX2" fmla="*/ 1771977 w 3396630"/>
                      <a:gd name="connsiteY2" fmla="*/ 4157 h 1735605"/>
                      <a:gd name="connsiteX3" fmla="*/ 3291855 w 3396630"/>
                      <a:gd name="connsiteY3" fmla="*/ 91251 h 1735605"/>
                      <a:gd name="connsiteX4" fmla="*/ 3396630 w 3396630"/>
                      <a:gd name="connsiteY4" fmla="*/ 1735605 h 1735605"/>
                      <a:gd name="connsiteX5" fmla="*/ 1362402 w 3396630"/>
                      <a:gd name="connsiteY5" fmla="*/ 1329085 h 1735605"/>
                      <a:gd name="connsiteX6" fmla="*/ 861060 w 3396630"/>
                      <a:gd name="connsiteY6" fmla="*/ 1735605 h 1735605"/>
                      <a:gd name="connsiteX7" fmla="*/ 0 w 3396630"/>
                      <a:gd name="connsiteY7" fmla="*/ 917068 h 1735605"/>
                      <a:gd name="connsiteX0" fmla="*/ 0 w 3396630"/>
                      <a:gd name="connsiteY0" fmla="*/ 917068 h 1735605"/>
                      <a:gd name="connsiteX1" fmla="*/ 463242 w 3396630"/>
                      <a:gd name="connsiteY1" fmla="*/ 567085 h 1735605"/>
                      <a:gd name="connsiteX2" fmla="*/ 1771977 w 3396630"/>
                      <a:gd name="connsiteY2" fmla="*/ 4157 h 1735605"/>
                      <a:gd name="connsiteX3" fmla="*/ 3396630 w 3396630"/>
                      <a:gd name="connsiteY3" fmla="*/ 1735605 h 1735605"/>
                      <a:gd name="connsiteX4" fmla="*/ 1362402 w 3396630"/>
                      <a:gd name="connsiteY4" fmla="*/ 1329085 h 1735605"/>
                      <a:gd name="connsiteX5" fmla="*/ 861060 w 3396630"/>
                      <a:gd name="connsiteY5" fmla="*/ 1735605 h 1735605"/>
                      <a:gd name="connsiteX6" fmla="*/ 0 w 3396630"/>
                      <a:gd name="connsiteY6" fmla="*/ 917068 h 1735605"/>
                      <a:gd name="connsiteX0" fmla="*/ 0 w 1771977"/>
                      <a:gd name="connsiteY0" fmla="*/ 917068 h 1735605"/>
                      <a:gd name="connsiteX1" fmla="*/ 463242 w 1771977"/>
                      <a:gd name="connsiteY1" fmla="*/ 567085 h 1735605"/>
                      <a:gd name="connsiteX2" fmla="*/ 1771977 w 1771977"/>
                      <a:gd name="connsiteY2" fmla="*/ 4157 h 1735605"/>
                      <a:gd name="connsiteX3" fmla="*/ 1362402 w 1771977"/>
                      <a:gd name="connsiteY3" fmla="*/ 1329085 h 1735605"/>
                      <a:gd name="connsiteX4" fmla="*/ 861060 w 1771977"/>
                      <a:gd name="connsiteY4" fmla="*/ 1735605 h 1735605"/>
                      <a:gd name="connsiteX5" fmla="*/ 0 w 1771977"/>
                      <a:gd name="connsiteY5" fmla="*/ 917068 h 1735605"/>
                      <a:gd name="connsiteX0" fmla="*/ 0 w 1362402"/>
                      <a:gd name="connsiteY0" fmla="*/ 349983 h 1168520"/>
                      <a:gd name="connsiteX1" fmla="*/ 463242 w 1362402"/>
                      <a:gd name="connsiteY1" fmla="*/ 0 h 1168520"/>
                      <a:gd name="connsiteX2" fmla="*/ 1362402 w 1362402"/>
                      <a:gd name="connsiteY2" fmla="*/ 762000 h 1168520"/>
                      <a:gd name="connsiteX3" fmla="*/ 861060 w 1362402"/>
                      <a:gd name="connsiteY3" fmla="*/ 1168520 h 1168520"/>
                      <a:gd name="connsiteX4" fmla="*/ 0 w 1362402"/>
                      <a:gd name="connsiteY4" fmla="*/ 349983 h 1168520"/>
                      <a:gd name="connsiteX0" fmla="*/ 0 w 1362402"/>
                      <a:gd name="connsiteY0" fmla="*/ 349983 h 1168520"/>
                      <a:gd name="connsiteX1" fmla="*/ 463242 w 1362402"/>
                      <a:gd name="connsiteY1" fmla="*/ 0 h 1168520"/>
                      <a:gd name="connsiteX2" fmla="*/ 1362402 w 1362402"/>
                      <a:gd name="connsiteY2" fmla="*/ 762000 h 1168520"/>
                      <a:gd name="connsiteX3" fmla="*/ 861060 w 1362402"/>
                      <a:gd name="connsiteY3" fmla="*/ 1168520 h 1168520"/>
                      <a:gd name="connsiteX4" fmla="*/ 0 w 1362402"/>
                      <a:gd name="connsiteY4" fmla="*/ 349983 h 1168520"/>
                      <a:gd name="connsiteX0" fmla="*/ 0 w 1362402"/>
                      <a:gd name="connsiteY0" fmla="*/ 349983 h 1168520"/>
                      <a:gd name="connsiteX1" fmla="*/ 463242 w 1362402"/>
                      <a:gd name="connsiteY1" fmla="*/ 0 h 1168520"/>
                      <a:gd name="connsiteX2" fmla="*/ 1362402 w 1362402"/>
                      <a:gd name="connsiteY2" fmla="*/ 762000 h 1168520"/>
                      <a:gd name="connsiteX3" fmla="*/ 861060 w 1362402"/>
                      <a:gd name="connsiteY3" fmla="*/ 1168520 h 1168520"/>
                      <a:gd name="connsiteX4" fmla="*/ 0 w 1362402"/>
                      <a:gd name="connsiteY4" fmla="*/ 349983 h 1168520"/>
                      <a:gd name="connsiteX0" fmla="*/ 0 w 1369546"/>
                      <a:gd name="connsiteY0" fmla="*/ 349983 h 1168520"/>
                      <a:gd name="connsiteX1" fmla="*/ 463242 w 1369546"/>
                      <a:gd name="connsiteY1" fmla="*/ 0 h 1168520"/>
                      <a:gd name="connsiteX2" fmla="*/ 1369546 w 1369546"/>
                      <a:gd name="connsiteY2" fmla="*/ 762000 h 1168520"/>
                      <a:gd name="connsiteX3" fmla="*/ 861060 w 1369546"/>
                      <a:gd name="connsiteY3" fmla="*/ 1168520 h 1168520"/>
                      <a:gd name="connsiteX4" fmla="*/ 0 w 1369546"/>
                      <a:gd name="connsiteY4" fmla="*/ 349983 h 11685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9546" h="1168520">
                        <a:moveTo>
                          <a:pt x="0" y="349983"/>
                        </a:moveTo>
                        <a:cubicBezTo>
                          <a:pt x="169019" y="210780"/>
                          <a:pt x="284697" y="115392"/>
                          <a:pt x="463242" y="0"/>
                        </a:cubicBezTo>
                        <a:cubicBezTo>
                          <a:pt x="676021" y="192494"/>
                          <a:pt x="1179418" y="591060"/>
                          <a:pt x="1369546" y="762000"/>
                        </a:cubicBezTo>
                        <a:lnTo>
                          <a:pt x="861060" y="1168520"/>
                        </a:lnTo>
                        <a:lnTo>
                          <a:pt x="0" y="349983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/>
                    <a:endParaRPr lang="en-US" sz="1013" kern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244" name="Rectangle 112">
                    <a:extLst>
                      <a:ext uri="{FF2B5EF4-FFF2-40B4-BE49-F238E27FC236}">
                        <a16:creationId xmlns:a16="http://schemas.microsoft.com/office/drawing/2014/main" id="{CDB4AD61-72D0-49B8-83D4-08B641399283}"/>
                      </a:ext>
                    </a:extLst>
                  </p:cNvPr>
                  <p:cNvSpPr/>
                  <p:nvPr/>
                </p:nvSpPr>
                <p:spPr>
                  <a:xfrm>
                    <a:off x="2696980" y="3186239"/>
                    <a:ext cx="3751446" cy="1240096"/>
                  </a:xfrm>
                  <a:custGeom>
                    <a:avLst/>
                    <a:gdLst>
                      <a:gd name="connsiteX0" fmla="*/ 0 w 2535570"/>
                      <a:gd name="connsiteY0" fmla="*/ 0 h 1801517"/>
                      <a:gd name="connsiteX1" fmla="*/ 2535570 w 2535570"/>
                      <a:gd name="connsiteY1" fmla="*/ 0 h 1801517"/>
                      <a:gd name="connsiteX2" fmla="*/ 2535570 w 2535570"/>
                      <a:gd name="connsiteY2" fmla="*/ 1801517 h 1801517"/>
                      <a:gd name="connsiteX3" fmla="*/ 0 w 2535570"/>
                      <a:gd name="connsiteY3" fmla="*/ 1801517 h 1801517"/>
                      <a:gd name="connsiteX4" fmla="*/ 0 w 2535570"/>
                      <a:gd name="connsiteY4" fmla="*/ 0 h 1801517"/>
                      <a:gd name="connsiteX0" fmla="*/ 0 w 3396630"/>
                      <a:gd name="connsiteY0" fmla="*/ 982980 h 1801517"/>
                      <a:gd name="connsiteX1" fmla="*/ 3396630 w 3396630"/>
                      <a:gd name="connsiteY1" fmla="*/ 0 h 1801517"/>
                      <a:gd name="connsiteX2" fmla="*/ 3396630 w 3396630"/>
                      <a:gd name="connsiteY2" fmla="*/ 1801517 h 1801517"/>
                      <a:gd name="connsiteX3" fmla="*/ 861060 w 3396630"/>
                      <a:gd name="connsiteY3" fmla="*/ 1801517 h 1801517"/>
                      <a:gd name="connsiteX4" fmla="*/ 0 w 3396630"/>
                      <a:gd name="connsiteY4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861060 w 3396630"/>
                      <a:gd name="connsiteY4" fmla="*/ 1801517 h 1801517"/>
                      <a:gd name="connsiteX5" fmla="*/ 0 w 3396630"/>
                      <a:gd name="connsiteY5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982980 h 1801517"/>
                      <a:gd name="connsiteX1" fmla="*/ 463242 w 3396630"/>
                      <a:gd name="connsiteY1" fmla="*/ 632997 h 1801517"/>
                      <a:gd name="connsiteX2" fmla="*/ 3396630 w 3396630"/>
                      <a:gd name="connsiteY2" fmla="*/ 0 h 1801517"/>
                      <a:gd name="connsiteX3" fmla="*/ 3396630 w 3396630"/>
                      <a:gd name="connsiteY3" fmla="*/ 1801517 h 1801517"/>
                      <a:gd name="connsiteX4" fmla="*/ 1362402 w 3396630"/>
                      <a:gd name="connsiteY4" fmla="*/ 1394997 h 1801517"/>
                      <a:gd name="connsiteX5" fmla="*/ 861060 w 3396630"/>
                      <a:gd name="connsiteY5" fmla="*/ 1801517 h 1801517"/>
                      <a:gd name="connsiteX6" fmla="*/ 0 w 3396630"/>
                      <a:gd name="connsiteY6" fmla="*/ 982980 h 1801517"/>
                      <a:gd name="connsiteX0" fmla="*/ 0 w 3396630"/>
                      <a:gd name="connsiteY0" fmla="*/ 825817 h 1644354"/>
                      <a:gd name="connsiteX1" fmla="*/ 463242 w 3396630"/>
                      <a:gd name="connsiteY1" fmla="*/ 475834 h 1644354"/>
                      <a:gd name="connsiteX2" fmla="*/ 3291855 w 3396630"/>
                      <a:gd name="connsiteY2" fmla="*/ 0 h 1644354"/>
                      <a:gd name="connsiteX3" fmla="*/ 3396630 w 3396630"/>
                      <a:gd name="connsiteY3" fmla="*/ 1644354 h 1644354"/>
                      <a:gd name="connsiteX4" fmla="*/ 1362402 w 3396630"/>
                      <a:gd name="connsiteY4" fmla="*/ 1237834 h 1644354"/>
                      <a:gd name="connsiteX5" fmla="*/ 861060 w 3396630"/>
                      <a:gd name="connsiteY5" fmla="*/ 1644354 h 1644354"/>
                      <a:gd name="connsiteX6" fmla="*/ 0 w 3396630"/>
                      <a:gd name="connsiteY6" fmla="*/ 825817 h 1644354"/>
                      <a:gd name="connsiteX0" fmla="*/ 0 w 3396630"/>
                      <a:gd name="connsiteY0" fmla="*/ 912911 h 1731448"/>
                      <a:gd name="connsiteX1" fmla="*/ 463242 w 3396630"/>
                      <a:gd name="connsiteY1" fmla="*/ 562928 h 1731448"/>
                      <a:gd name="connsiteX2" fmla="*/ 1771977 w 3396630"/>
                      <a:gd name="connsiteY2" fmla="*/ 0 h 1731448"/>
                      <a:gd name="connsiteX3" fmla="*/ 3291855 w 3396630"/>
                      <a:gd name="connsiteY3" fmla="*/ 87094 h 1731448"/>
                      <a:gd name="connsiteX4" fmla="*/ 3396630 w 3396630"/>
                      <a:gd name="connsiteY4" fmla="*/ 1731448 h 1731448"/>
                      <a:gd name="connsiteX5" fmla="*/ 1362402 w 3396630"/>
                      <a:gd name="connsiteY5" fmla="*/ 1324928 h 1731448"/>
                      <a:gd name="connsiteX6" fmla="*/ 861060 w 3396630"/>
                      <a:gd name="connsiteY6" fmla="*/ 1731448 h 1731448"/>
                      <a:gd name="connsiteX7" fmla="*/ 0 w 3396630"/>
                      <a:gd name="connsiteY7" fmla="*/ 912911 h 1731448"/>
                      <a:gd name="connsiteX0" fmla="*/ 0 w 3396630"/>
                      <a:gd name="connsiteY0" fmla="*/ 913037 h 1731574"/>
                      <a:gd name="connsiteX1" fmla="*/ 463242 w 3396630"/>
                      <a:gd name="connsiteY1" fmla="*/ 563054 h 1731574"/>
                      <a:gd name="connsiteX2" fmla="*/ 1771977 w 3396630"/>
                      <a:gd name="connsiteY2" fmla="*/ 126 h 1731574"/>
                      <a:gd name="connsiteX3" fmla="*/ 3291855 w 3396630"/>
                      <a:gd name="connsiteY3" fmla="*/ 87220 h 1731574"/>
                      <a:gd name="connsiteX4" fmla="*/ 3396630 w 3396630"/>
                      <a:gd name="connsiteY4" fmla="*/ 1731574 h 1731574"/>
                      <a:gd name="connsiteX5" fmla="*/ 1362402 w 3396630"/>
                      <a:gd name="connsiteY5" fmla="*/ 1325054 h 1731574"/>
                      <a:gd name="connsiteX6" fmla="*/ 861060 w 3396630"/>
                      <a:gd name="connsiteY6" fmla="*/ 1731574 h 1731574"/>
                      <a:gd name="connsiteX7" fmla="*/ 0 w 3396630"/>
                      <a:gd name="connsiteY7" fmla="*/ 913037 h 1731574"/>
                      <a:gd name="connsiteX0" fmla="*/ 0 w 3396630"/>
                      <a:gd name="connsiteY0" fmla="*/ 917068 h 1735605"/>
                      <a:gd name="connsiteX1" fmla="*/ 463242 w 3396630"/>
                      <a:gd name="connsiteY1" fmla="*/ 567085 h 1735605"/>
                      <a:gd name="connsiteX2" fmla="*/ 1771977 w 3396630"/>
                      <a:gd name="connsiteY2" fmla="*/ 4157 h 1735605"/>
                      <a:gd name="connsiteX3" fmla="*/ 3291855 w 3396630"/>
                      <a:gd name="connsiteY3" fmla="*/ 91251 h 1735605"/>
                      <a:gd name="connsiteX4" fmla="*/ 3396630 w 3396630"/>
                      <a:gd name="connsiteY4" fmla="*/ 1735605 h 1735605"/>
                      <a:gd name="connsiteX5" fmla="*/ 1362402 w 3396630"/>
                      <a:gd name="connsiteY5" fmla="*/ 1329085 h 1735605"/>
                      <a:gd name="connsiteX6" fmla="*/ 861060 w 3396630"/>
                      <a:gd name="connsiteY6" fmla="*/ 1735605 h 1735605"/>
                      <a:gd name="connsiteX7" fmla="*/ 0 w 3396630"/>
                      <a:gd name="connsiteY7" fmla="*/ 917068 h 1735605"/>
                      <a:gd name="connsiteX0" fmla="*/ 0 w 3396630"/>
                      <a:gd name="connsiteY0" fmla="*/ 917068 h 1735605"/>
                      <a:gd name="connsiteX1" fmla="*/ 463242 w 3396630"/>
                      <a:gd name="connsiteY1" fmla="*/ 567085 h 1735605"/>
                      <a:gd name="connsiteX2" fmla="*/ 1771977 w 3396630"/>
                      <a:gd name="connsiteY2" fmla="*/ 4157 h 1735605"/>
                      <a:gd name="connsiteX3" fmla="*/ 3291855 w 3396630"/>
                      <a:gd name="connsiteY3" fmla="*/ 91251 h 1735605"/>
                      <a:gd name="connsiteX4" fmla="*/ 3396630 w 3396630"/>
                      <a:gd name="connsiteY4" fmla="*/ 1735605 h 1735605"/>
                      <a:gd name="connsiteX5" fmla="*/ 1362402 w 3396630"/>
                      <a:gd name="connsiteY5" fmla="*/ 1329085 h 1735605"/>
                      <a:gd name="connsiteX6" fmla="*/ 853916 w 3396630"/>
                      <a:gd name="connsiteY6" fmla="*/ 1645118 h 1735605"/>
                      <a:gd name="connsiteX7" fmla="*/ 0 w 3396630"/>
                      <a:gd name="connsiteY7" fmla="*/ 917068 h 1735605"/>
                      <a:gd name="connsiteX0" fmla="*/ 0 w 3396630"/>
                      <a:gd name="connsiteY0" fmla="*/ 917604 h 1736141"/>
                      <a:gd name="connsiteX1" fmla="*/ 820430 w 3396630"/>
                      <a:gd name="connsiteY1" fmla="*/ 500946 h 1736141"/>
                      <a:gd name="connsiteX2" fmla="*/ 1771977 w 3396630"/>
                      <a:gd name="connsiteY2" fmla="*/ 4693 h 1736141"/>
                      <a:gd name="connsiteX3" fmla="*/ 3291855 w 3396630"/>
                      <a:gd name="connsiteY3" fmla="*/ 91787 h 1736141"/>
                      <a:gd name="connsiteX4" fmla="*/ 3396630 w 3396630"/>
                      <a:gd name="connsiteY4" fmla="*/ 1736141 h 1736141"/>
                      <a:gd name="connsiteX5" fmla="*/ 1362402 w 3396630"/>
                      <a:gd name="connsiteY5" fmla="*/ 1329621 h 1736141"/>
                      <a:gd name="connsiteX6" fmla="*/ 853916 w 3396630"/>
                      <a:gd name="connsiteY6" fmla="*/ 1645654 h 1736141"/>
                      <a:gd name="connsiteX7" fmla="*/ 0 w 3396630"/>
                      <a:gd name="connsiteY7" fmla="*/ 917604 h 1736141"/>
                      <a:gd name="connsiteX0" fmla="*/ 0 w 3396630"/>
                      <a:gd name="connsiteY0" fmla="*/ 919003 h 1737540"/>
                      <a:gd name="connsiteX1" fmla="*/ 1096655 w 3396630"/>
                      <a:gd name="connsiteY1" fmla="*/ 383282 h 1737540"/>
                      <a:gd name="connsiteX2" fmla="*/ 1771977 w 3396630"/>
                      <a:gd name="connsiteY2" fmla="*/ 6092 h 1737540"/>
                      <a:gd name="connsiteX3" fmla="*/ 3291855 w 3396630"/>
                      <a:gd name="connsiteY3" fmla="*/ 93186 h 1737540"/>
                      <a:gd name="connsiteX4" fmla="*/ 3396630 w 3396630"/>
                      <a:gd name="connsiteY4" fmla="*/ 1737540 h 1737540"/>
                      <a:gd name="connsiteX5" fmla="*/ 1362402 w 3396630"/>
                      <a:gd name="connsiteY5" fmla="*/ 1331020 h 1737540"/>
                      <a:gd name="connsiteX6" fmla="*/ 853916 w 3396630"/>
                      <a:gd name="connsiteY6" fmla="*/ 1647053 h 1737540"/>
                      <a:gd name="connsiteX7" fmla="*/ 0 w 3396630"/>
                      <a:gd name="connsiteY7" fmla="*/ 919003 h 1737540"/>
                      <a:gd name="connsiteX0" fmla="*/ 0 w 3396630"/>
                      <a:gd name="connsiteY0" fmla="*/ 919003 h 1737540"/>
                      <a:gd name="connsiteX1" fmla="*/ 1096655 w 3396630"/>
                      <a:gd name="connsiteY1" fmla="*/ 383282 h 1737540"/>
                      <a:gd name="connsiteX2" fmla="*/ 1771977 w 3396630"/>
                      <a:gd name="connsiteY2" fmla="*/ 6092 h 1737540"/>
                      <a:gd name="connsiteX3" fmla="*/ 3291855 w 3396630"/>
                      <a:gd name="connsiteY3" fmla="*/ 93186 h 1737540"/>
                      <a:gd name="connsiteX4" fmla="*/ 3396630 w 3396630"/>
                      <a:gd name="connsiteY4" fmla="*/ 1737540 h 1737540"/>
                      <a:gd name="connsiteX5" fmla="*/ 1362402 w 3396630"/>
                      <a:gd name="connsiteY5" fmla="*/ 1331020 h 1737540"/>
                      <a:gd name="connsiteX6" fmla="*/ 853916 w 3396630"/>
                      <a:gd name="connsiteY6" fmla="*/ 1647053 h 1737540"/>
                      <a:gd name="connsiteX7" fmla="*/ 0 w 3396630"/>
                      <a:gd name="connsiteY7" fmla="*/ 919003 h 1737540"/>
                      <a:gd name="connsiteX0" fmla="*/ 0 w 3396630"/>
                      <a:gd name="connsiteY0" fmla="*/ 918662 h 1737199"/>
                      <a:gd name="connsiteX1" fmla="*/ 1096655 w 3396630"/>
                      <a:gd name="connsiteY1" fmla="*/ 406754 h 1737199"/>
                      <a:gd name="connsiteX2" fmla="*/ 1771977 w 3396630"/>
                      <a:gd name="connsiteY2" fmla="*/ 5751 h 1737199"/>
                      <a:gd name="connsiteX3" fmla="*/ 3291855 w 3396630"/>
                      <a:gd name="connsiteY3" fmla="*/ 92845 h 1737199"/>
                      <a:gd name="connsiteX4" fmla="*/ 3396630 w 3396630"/>
                      <a:gd name="connsiteY4" fmla="*/ 1737199 h 1737199"/>
                      <a:gd name="connsiteX5" fmla="*/ 1362402 w 3396630"/>
                      <a:gd name="connsiteY5" fmla="*/ 1330679 h 1737199"/>
                      <a:gd name="connsiteX6" fmla="*/ 853916 w 3396630"/>
                      <a:gd name="connsiteY6" fmla="*/ 1646712 h 1737199"/>
                      <a:gd name="connsiteX7" fmla="*/ 0 w 3396630"/>
                      <a:gd name="connsiteY7" fmla="*/ 918662 h 1737199"/>
                      <a:gd name="connsiteX0" fmla="*/ 0 w 3396630"/>
                      <a:gd name="connsiteY0" fmla="*/ 918662 h 1737199"/>
                      <a:gd name="connsiteX1" fmla="*/ 1096655 w 3396630"/>
                      <a:gd name="connsiteY1" fmla="*/ 406754 h 1737199"/>
                      <a:gd name="connsiteX2" fmla="*/ 1771977 w 3396630"/>
                      <a:gd name="connsiteY2" fmla="*/ 5751 h 1737199"/>
                      <a:gd name="connsiteX3" fmla="*/ 3291855 w 3396630"/>
                      <a:gd name="connsiteY3" fmla="*/ 92845 h 1737199"/>
                      <a:gd name="connsiteX4" fmla="*/ 3396630 w 3396630"/>
                      <a:gd name="connsiteY4" fmla="*/ 1737199 h 1737199"/>
                      <a:gd name="connsiteX5" fmla="*/ 1205239 w 3396630"/>
                      <a:gd name="connsiteY5" fmla="*/ 1211616 h 1737199"/>
                      <a:gd name="connsiteX6" fmla="*/ 853916 w 3396630"/>
                      <a:gd name="connsiteY6" fmla="*/ 1646712 h 1737199"/>
                      <a:gd name="connsiteX7" fmla="*/ 0 w 3396630"/>
                      <a:gd name="connsiteY7" fmla="*/ 918662 h 1737199"/>
                      <a:gd name="connsiteX0" fmla="*/ 0 w 3396630"/>
                      <a:gd name="connsiteY0" fmla="*/ 918662 h 1737199"/>
                      <a:gd name="connsiteX1" fmla="*/ 1096655 w 3396630"/>
                      <a:gd name="connsiteY1" fmla="*/ 406754 h 1737199"/>
                      <a:gd name="connsiteX2" fmla="*/ 1771977 w 3396630"/>
                      <a:gd name="connsiteY2" fmla="*/ 5751 h 1737199"/>
                      <a:gd name="connsiteX3" fmla="*/ 3291855 w 3396630"/>
                      <a:gd name="connsiteY3" fmla="*/ 92845 h 1737199"/>
                      <a:gd name="connsiteX4" fmla="*/ 3396630 w 3396630"/>
                      <a:gd name="connsiteY4" fmla="*/ 1737199 h 1737199"/>
                      <a:gd name="connsiteX5" fmla="*/ 1109989 w 3396630"/>
                      <a:gd name="connsiteY5" fmla="*/ 1497366 h 1737199"/>
                      <a:gd name="connsiteX6" fmla="*/ 853916 w 3396630"/>
                      <a:gd name="connsiteY6" fmla="*/ 1646712 h 1737199"/>
                      <a:gd name="connsiteX7" fmla="*/ 0 w 3396630"/>
                      <a:gd name="connsiteY7" fmla="*/ 918662 h 1737199"/>
                      <a:gd name="connsiteX0" fmla="*/ 0 w 3291855"/>
                      <a:gd name="connsiteY0" fmla="*/ 918662 h 1646712"/>
                      <a:gd name="connsiteX1" fmla="*/ 1096655 w 3291855"/>
                      <a:gd name="connsiteY1" fmla="*/ 406754 h 1646712"/>
                      <a:gd name="connsiteX2" fmla="*/ 1771977 w 3291855"/>
                      <a:gd name="connsiteY2" fmla="*/ 5751 h 1646712"/>
                      <a:gd name="connsiteX3" fmla="*/ 3291855 w 3291855"/>
                      <a:gd name="connsiteY3" fmla="*/ 92845 h 1646712"/>
                      <a:gd name="connsiteX4" fmla="*/ 2491755 w 3291855"/>
                      <a:gd name="connsiteY4" fmla="*/ 1499074 h 1646712"/>
                      <a:gd name="connsiteX5" fmla="*/ 1109989 w 3291855"/>
                      <a:gd name="connsiteY5" fmla="*/ 1497366 h 1646712"/>
                      <a:gd name="connsiteX6" fmla="*/ 853916 w 3291855"/>
                      <a:gd name="connsiteY6" fmla="*/ 1646712 h 1646712"/>
                      <a:gd name="connsiteX7" fmla="*/ 0 w 3291855"/>
                      <a:gd name="connsiteY7" fmla="*/ 918662 h 1646712"/>
                      <a:gd name="connsiteX0" fmla="*/ 0 w 3291855"/>
                      <a:gd name="connsiteY0" fmla="*/ 918662 h 1646712"/>
                      <a:gd name="connsiteX1" fmla="*/ 1096655 w 3291855"/>
                      <a:gd name="connsiteY1" fmla="*/ 406754 h 1646712"/>
                      <a:gd name="connsiteX2" fmla="*/ 1771977 w 3291855"/>
                      <a:gd name="connsiteY2" fmla="*/ 5751 h 1646712"/>
                      <a:gd name="connsiteX3" fmla="*/ 3291855 w 3291855"/>
                      <a:gd name="connsiteY3" fmla="*/ 92845 h 1646712"/>
                      <a:gd name="connsiteX4" fmla="*/ 2491755 w 3291855"/>
                      <a:gd name="connsiteY4" fmla="*/ 1499074 h 1646712"/>
                      <a:gd name="connsiteX5" fmla="*/ 1109989 w 3291855"/>
                      <a:gd name="connsiteY5" fmla="*/ 1497366 h 1646712"/>
                      <a:gd name="connsiteX6" fmla="*/ 853916 w 3291855"/>
                      <a:gd name="connsiteY6" fmla="*/ 1646712 h 1646712"/>
                      <a:gd name="connsiteX7" fmla="*/ 0 w 3291855"/>
                      <a:gd name="connsiteY7" fmla="*/ 918662 h 1646712"/>
                      <a:gd name="connsiteX0" fmla="*/ 0 w 3291855"/>
                      <a:gd name="connsiteY0" fmla="*/ 918662 h 1646712"/>
                      <a:gd name="connsiteX1" fmla="*/ 1096655 w 3291855"/>
                      <a:gd name="connsiteY1" fmla="*/ 406754 h 1646712"/>
                      <a:gd name="connsiteX2" fmla="*/ 1771977 w 3291855"/>
                      <a:gd name="connsiteY2" fmla="*/ 5751 h 1646712"/>
                      <a:gd name="connsiteX3" fmla="*/ 3291855 w 3291855"/>
                      <a:gd name="connsiteY3" fmla="*/ 92845 h 1646712"/>
                      <a:gd name="connsiteX4" fmla="*/ 2491755 w 3291855"/>
                      <a:gd name="connsiteY4" fmla="*/ 1499074 h 1646712"/>
                      <a:gd name="connsiteX5" fmla="*/ 1109989 w 3291855"/>
                      <a:gd name="connsiteY5" fmla="*/ 1497366 h 1646712"/>
                      <a:gd name="connsiteX6" fmla="*/ 853916 w 3291855"/>
                      <a:gd name="connsiteY6" fmla="*/ 1646712 h 1646712"/>
                      <a:gd name="connsiteX7" fmla="*/ 0 w 3291855"/>
                      <a:gd name="connsiteY7" fmla="*/ 918662 h 1646712"/>
                      <a:gd name="connsiteX0" fmla="*/ 0 w 3744980"/>
                      <a:gd name="connsiteY0" fmla="*/ 918662 h 1646712"/>
                      <a:gd name="connsiteX1" fmla="*/ 1096655 w 3744980"/>
                      <a:gd name="connsiteY1" fmla="*/ 406754 h 1646712"/>
                      <a:gd name="connsiteX2" fmla="*/ 1771977 w 3744980"/>
                      <a:gd name="connsiteY2" fmla="*/ 5751 h 1646712"/>
                      <a:gd name="connsiteX3" fmla="*/ 3291855 w 3744980"/>
                      <a:gd name="connsiteY3" fmla="*/ 92845 h 1646712"/>
                      <a:gd name="connsiteX4" fmla="*/ 3737159 w 3744980"/>
                      <a:gd name="connsiteY4" fmla="*/ 487452 h 1646712"/>
                      <a:gd name="connsiteX5" fmla="*/ 2491755 w 3744980"/>
                      <a:gd name="connsiteY5" fmla="*/ 1499074 h 1646712"/>
                      <a:gd name="connsiteX6" fmla="*/ 1109989 w 3744980"/>
                      <a:gd name="connsiteY6" fmla="*/ 1497366 h 1646712"/>
                      <a:gd name="connsiteX7" fmla="*/ 853916 w 3744980"/>
                      <a:gd name="connsiteY7" fmla="*/ 1646712 h 1646712"/>
                      <a:gd name="connsiteX8" fmla="*/ 0 w 3744980"/>
                      <a:gd name="connsiteY8" fmla="*/ 918662 h 1646712"/>
                      <a:gd name="connsiteX0" fmla="*/ 0 w 3744980"/>
                      <a:gd name="connsiteY0" fmla="*/ 918662 h 1646712"/>
                      <a:gd name="connsiteX1" fmla="*/ 1096655 w 3744980"/>
                      <a:gd name="connsiteY1" fmla="*/ 406754 h 1646712"/>
                      <a:gd name="connsiteX2" fmla="*/ 1771977 w 3744980"/>
                      <a:gd name="connsiteY2" fmla="*/ 5751 h 1646712"/>
                      <a:gd name="connsiteX3" fmla="*/ 3291855 w 3744980"/>
                      <a:gd name="connsiteY3" fmla="*/ 92845 h 1646712"/>
                      <a:gd name="connsiteX4" fmla="*/ 3737159 w 3744980"/>
                      <a:gd name="connsiteY4" fmla="*/ 487452 h 1646712"/>
                      <a:gd name="connsiteX5" fmla="*/ 2491755 w 3744980"/>
                      <a:gd name="connsiteY5" fmla="*/ 1499074 h 1646712"/>
                      <a:gd name="connsiteX6" fmla="*/ 1109989 w 3744980"/>
                      <a:gd name="connsiteY6" fmla="*/ 1497366 h 1646712"/>
                      <a:gd name="connsiteX7" fmla="*/ 853916 w 3744980"/>
                      <a:gd name="connsiteY7" fmla="*/ 1646712 h 1646712"/>
                      <a:gd name="connsiteX8" fmla="*/ 0 w 3744980"/>
                      <a:gd name="connsiteY8" fmla="*/ 918662 h 1646712"/>
                      <a:gd name="connsiteX0" fmla="*/ 0 w 3744980"/>
                      <a:gd name="connsiteY0" fmla="*/ 918662 h 1646712"/>
                      <a:gd name="connsiteX1" fmla="*/ 1096655 w 3744980"/>
                      <a:gd name="connsiteY1" fmla="*/ 406754 h 1646712"/>
                      <a:gd name="connsiteX2" fmla="*/ 1771977 w 3744980"/>
                      <a:gd name="connsiteY2" fmla="*/ 5751 h 1646712"/>
                      <a:gd name="connsiteX3" fmla="*/ 3291855 w 3744980"/>
                      <a:gd name="connsiteY3" fmla="*/ 92845 h 1646712"/>
                      <a:gd name="connsiteX4" fmla="*/ 3737159 w 3744980"/>
                      <a:gd name="connsiteY4" fmla="*/ 487452 h 1646712"/>
                      <a:gd name="connsiteX5" fmla="*/ 2491755 w 3744980"/>
                      <a:gd name="connsiteY5" fmla="*/ 1499074 h 1646712"/>
                      <a:gd name="connsiteX6" fmla="*/ 1109989 w 3744980"/>
                      <a:gd name="connsiteY6" fmla="*/ 1497366 h 1646712"/>
                      <a:gd name="connsiteX7" fmla="*/ 853916 w 3744980"/>
                      <a:gd name="connsiteY7" fmla="*/ 1646712 h 1646712"/>
                      <a:gd name="connsiteX8" fmla="*/ 0 w 3744980"/>
                      <a:gd name="connsiteY8" fmla="*/ 918662 h 1646712"/>
                      <a:gd name="connsiteX0" fmla="*/ 0 w 3745650"/>
                      <a:gd name="connsiteY0" fmla="*/ 918662 h 1646712"/>
                      <a:gd name="connsiteX1" fmla="*/ 1096655 w 3745650"/>
                      <a:gd name="connsiteY1" fmla="*/ 406754 h 1646712"/>
                      <a:gd name="connsiteX2" fmla="*/ 1771977 w 3745650"/>
                      <a:gd name="connsiteY2" fmla="*/ 5751 h 1646712"/>
                      <a:gd name="connsiteX3" fmla="*/ 3344243 w 3745650"/>
                      <a:gd name="connsiteY3" fmla="*/ 502420 h 1646712"/>
                      <a:gd name="connsiteX4" fmla="*/ 3737159 w 3745650"/>
                      <a:gd name="connsiteY4" fmla="*/ 487452 h 1646712"/>
                      <a:gd name="connsiteX5" fmla="*/ 2491755 w 3745650"/>
                      <a:gd name="connsiteY5" fmla="*/ 1499074 h 1646712"/>
                      <a:gd name="connsiteX6" fmla="*/ 1109989 w 3745650"/>
                      <a:gd name="connsiteY6" fmla="*/ 1497366 h 1646712"/>
                      <a:gd name="connsiteX7" fmla="*/ 853916 w 3745650"/>
                      <a:gd name="connsiteY7" fmla="*/ 1646712 h 1646712"/>
                      <a:gd name="connsiteX8" fmla="*/ 0 w 3745650"/>
                      <a:gd name="connsiteY8" fmla="*/ 918662 h 1646712"/>
                      <a:gd name="connsiteX0" fmla="*/ 0 w 3752914"/>
                      <a:gd name="connsiteY0" fmla="*/ 918662 h 1646712"/>
                      <a:gd name="connsiteX1" fmla="*/ 1096655 w 3752914"/>
                      <a:gd name="connsiteY1" fmla="*/ 406754 h 1646712"/>
                      <a:gd name="connsiteX2" fmla="*/ 1771977 w 3752914"/>
                      <a:gd name="connsiteY2" fmla="*/ 5751 h 1646712"/>
                      <a:gd name="connsiteX3" fmla="*/ 3344243 w 3752914"/>
                      <a:gd name="connsiteY3" fmla="*/ 502420 h 1646712"/>
                      <a:gd name="connsiteX4" fmla="*/ 3737159 w 3752914"/>
                      <a:gd name="connsiteY4" fmla="*/ 487452 h 1646712"/>
                      <a:gd name="connsiteX5" fmla="*/ 2491755 w 3752914"/>
                      <a:gd name="connsiteY5" fmla="*/ 1499074 h 1646712"/>
                      <a:gd name="connsiteX6" fmla="*/ 1109989 w 3752914"/>
                      <a:gd name="connsiteY6" fmla="*/ 1497366 h 1646712"/>
                      <a:gd name="connsiteX7" fmla="*/ 853916 w 3752914"/>
                      <a:gd name="connsiteY7" fmla="*/ 1646712 h 1646712"/>
                      <a:gd name="connsiteX8" fmla="*/ 0 w 3752914"/>
                      <a:gd name="connsiteY8" fmla="*/ 918662 h 1646712"/>
                      <a:gd name="connsiteX0" fmla="*/ 0 w 3752487"/>
                      <a:gd name="connsiteY0" fmla="*/ 918662 h 1646712"/>
                      <a:gd name="connsiteX1" fmla="*/ 1096655 w 3752487"/>
                      <a:gd name="connsiteY1" fmla="*/ 406754 h 1646712"/>
                      <a:gd name="connsiteX2" fmla="*/ 1771977 w 3752487"/>
                      <a:gd name="connsiteY2" fmla="*/ 5751 h 1646712"/>
                      <a:gd name="connsiteX3" fmla="*/ 3334718 w 3752487"/>
                      <a:gd name="connsiteY3" fmla="*/ 502420 h 1646712"/>
                      <a:gd name="connsiteX4" fmla="*/ 3737159 w 3752487"/>
                      <a:gd name="connsiteY4" fmla="*/ 487452 h 1646712"/>
                      <a:gd name="connsiteX5" fmla="*/ 2491755 w 3752487"/>
                      <a:gd name="connsiteY5" fmla="*/ 1499074 h 1646712"/>
                      <a:gd name="connsiteX6" fmla="*/ 1109989 w 3752487"/>
                      <a:gd name="connsiteY6" fmla="*/ 1497366 h 1646712"/>
                      <a:gd name="connsiteX7" fmla="*/ 853916 w 3752487"/>
                      <a:gd name="connsiteY7" fmla="*/ 1646712 h 1646712"/>
                      <a:gd name="connsiteX8" fmla="*/ 0 w 3752487"/>
                      <a:gd name="connsiteY8" fmla="*/ 918662 h 1646712"/>
                      <a:gd name="connsiteX0" fmla="*/ 0 w 3737159"/>
                      <a:gd name="connsiteY0" fmla="*/ 918662 h 1646712"/>
                      <a:gd name="connsiteX1" fmla="*/ 1096655 w 3737159"/>
                      <a:gd name="connsiteY1" fmla="*/ 406754 h 1646712"/>
                      <a:gd name="connsiteX2" fmla="*/ 1771977 w 3737159"/>
                      <a:gd name="connsiteY2" fmla="*/ 5751 h 1646712"/>
                      <a:gd name="connsiteX3" fmla="*/ 3334718 w 3737159"/>
                      <a:gd name="connsiteY3" fmla="*/ 502420 h 1646712"/>
                      <a:gd name="connsiteX4" fmla="*/ 3737159 w 3737159"/>
                      <a:gd name="connsiteY4" fmla="*/ 487452 h 1646712"/>
                      <a:gd name="connsiteX5" fmla="*/ 2491755 w 3737159"/>
                      <a:gd name="connsiteY5" fmla="*/ 1499074 h 1646712"/>
                      <a:gd name="connsiteX6" fmla="*/ 1109989 w 3737159"/>
                      <a:gd name="connsiteY6" fmla="*/ 1497366 h 1646712"/>
                      <a:gd name="connsiteX7" fmla="*/ 853916 w 3737159"/>
                      <a:gd name="connsiteY7" fmla="*/ 1646712 h 1646712"/>
                      <a:gd name="connsiteX8" fmla="*/ 0 w 3737159"/>
                      <a:gd name="connsiteY8" fmla="*/ 918662 h 1646712"/>
                      <a:gd name="connsiteX0" fmla="*/ 0 w 3737159"/>
                      <a:gd name="connsiteY0" fmla="*/ 918662 h 1646712"/>
                      <a:gd name="connsiteX1" fmla="*/ 1096655 w 3737159"/>
                      <a:gd name="connsiteY1" fmla="*/ 406754 h 1646712"/>
                      <a:gd name="connsiteX2" fmla="*/ 1771977 w 3737159"/>
                      <a:gd name="connsiteY2" fmla="*/ 5751 h 1646712"/>
                      <a:gd name="connsiteX3" fmla="*/ 3334718 w 3737159"/>
                      <a:gd name="connsiteY3" fmla="*/ 502420 h 1646712"/>
                      <a:gd name="connsiteX4" fmla="*/ 3737159 w 3737159"/>
                      <a:gd name="connsiteY4" fmla="*/ 487452 h 1646712"/>
                      <a:gd name="connsiteX5" fmla="*/ 2491755 w 3737159"/>
                      <a:gd name="connsiteY5" fmla="*/ 1499074 h 1646712"/>
                      <a:gd name="connsiteX6" fmla="*/ 1109989 w 3737159"/>
                      <a:gd name="connsiteY6" fmla="*/ 1497366 h 1646712"/>
                      <a:gd name="connsiteX7" fmla="*/ 853916 w 3737159"/>
                      <a:gd name="connsiteY7" fmla="*/ 1646712 h 1646712"/>
                      <a:gd name="connsiteX8" fmla="*/ 0 w 3737159"/>
                      <a:gd name="connsiteY8" fmla="*/ 918662 h 1646712"/>
                      <a:gd name="connsiteX0" fmla="*/ 0 w 3751446"/>
                      <a:gd name="connsiteY0" fmla="*/ 918662 h 1646712"/>
                      <a:gd name="connsiteX1" fmla="*/ 1096655 w 3751446"/>
                      <a:gd name="connsiteY1" fmla="*/ 406754 h 1646712"/>
                      <a:gd name="connsiteX2" fmla="*/ 1771977 w 3751446"/>
                      <a:gd name="connsiteY2" fmla="*/ 5751 h 1646712"/>
                      <a:gd name="connsiteX3" fmla="*/ 3334718 w 3751446"/>
                      <a:gd name="connsiteY3" fmla="*/ 502420 h 1646712"/>
                      <a:gd name="connsiteX4" fmla="*/ 3751446 w 3751446"/>
                      <a:gd name="connsiteY4" fmla="*/ 487452 h 1646712"/>
                      <a:gd name="connsiteX5" fmla="*/ 2491755 w 3751446"/>
                      <a:gd name="connsiteY5" fmla="*/ 1499074 h 1646712"/>
                      <a:gd name="connsiteX6" fmla="*/ 1109989 w 3751446"/>
                      <a:gd name="connsiteY6" fmla="*/ 1497366 h 1646712"/>
                      <a:gd name="connsiteX7" fmla="*/ 853916 w 3751446"/>
                      <a:gd name="connsiteY7" fmla="*/ 1646712 h 1646712"/>
                      <a:gd name="connsiteX8" fmla="*/ 0 w 3751446"/>
                      <a:gd name="connsiteY8" fmla="*/ 918662 h 1646712"/>
                      <a:gd name="connsiteX0" fmla="*/ 0 w 3751446"/>
                      <a:gd name="connsiteY0" fmla="*/ 538204 h 1266254"/>
                      <a:gd name="connsiteX1" fmla="*/ 1096655 w 3751446"/>
                      <a:gd name="connsiteY1" fmla="*/ 26296 h 1266254"/>
                      <a:gd name="connsiteX2" fmla="*/ 2648277 w 3751446"/>
                      <a:gd name="connsiteY2" fmla="*/ 115831 h 1266254"/>
                      <a:gd name="connsiteX3" fmla="*/ 3334718 w 3751446"/>
                      <a:gd name="connsiteY3" fmla="*/ 121962 h 1266254"/>
                      <a:gd name="connsiteX4" fmla="*/ 3751446 w 3751446"/>
                      <a:gd name="connsiteY4" fmla="*/ 106994 h 1266254"/>
                      <a:gd name="connsiteX5" fmla="*/ 2491755 w 3751446"/>
                      <a:gd name="connsiteY5" fmla="*/ 1118616 h 1266254"/>
                      <a:gd name="connsiteX6" fmla="*/ 1109989 w 3751446"/>
                      <a:gd name="connsiteY6" fmla="*/ 1116908 h 1266254"/>
                      <a:gd name="connsiteX7" fmla="*/ 853916 w 3751446"/>
                      <a:gd name="connsiteY7" fmla="*/ 1266254 h 1266254"/>
                      <a:gd name="connsiteX8" fmla="*/ 0 w 3751446"/>
                      <a:gd name="connsiteY8" fmla="*/ 538204 h 1266254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3334718 w 3751446"/>
                      <a:gd name="connsiteY3" fmla="*/ 95804 h 1240096"/>
                      <a:gd name="connsiteX4" fmla="*/ 3751446 w 3751446"/>
                      <a:gd name="connsiteY4" fmla="*/ 80836 h 1240096"/>
                      <a:gd name="connsiteX5" fmla="*/ 2491755 w 3751446"/>
                      <a:gd name="connsiteY5" fmla="*/ 1092458 h 1240096"/>
                      <a:gd name="connsiteX6" fmla="*/ 1109989 w 3751446"/>
                      <a:gd name="connsiteY6" fmla="*/ 1090750 h 1240096"/>
                      <a:gd name="connsiteX7" fmla="*/ 853916 w 3751446"/>
                      <a:gd name="connsiteY7" fmla="*/ 1240096 h 1240096"/>
                      <a:gd name="connsiteX8" fmla="*/ 0 w 3751446"/>
                      <a:gd name="connsiteY8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1479733 w 3751446"/>
                      <a:gd name="connsiteY3" fmla="*/ 452311 h 1240096"/>
                      <a:gd name="connsiteX4" fmla="*/ 3334718 w 3751446"/>
                      <a:gd name="connsiteY4" fmla="*/ 95804 h 1240096"/>
                      <a:gd name="connsiteX5" fmla="*/ 3751446 w 3751446"/>
                      <a:gd name="connsiteY5" fmla="*/ 80836 h 1240096"/>
                      <a:gd name="connsiteX6" fmla="*/ 2491755 w 3751446"/>
                      <a:gd name="connsiteY6" fmla="*/ 1092458 h 1240096"/>
                      <a:gd name="connsiteX7" fmla="*/ 1109989 w 3751446"/>
                      <a:gd name="connsiteY7" fmla="*/ 1090750 h 1240096"/>
                      <a:gd name="connsiteX8" fmla="*/ 853916 w 3751446"/>
                      <a:gd name="connsiteY8" fmla="*/ 1240096 h 1240096"/>
                      <a:gd name="connsiteX9" fmla="*/ 0 w 3751446"/>
                      <a:gd name="connsiteY9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1479733 w 3751446"/>
                      <a:gd name="connsiteY3" fmla="*/ 452311 h 1240096"/>
                      <a:gd name="connsiteX4" fmla="*/ 3334718 w 3751446"/>
                      <a:gd name="connsiteY4" fmla="*/ 95804 h 1240096"/>
                      <a:gd name="connsiteX5" fmla="*/ 3751446 w 3751446"/>
                      <a:gd name="connsiteY5" fmla="*/ 80836 h 1240096"/>
                      <a:gd name="connsiteX6" fmla="*/ 2491755 w 3751446"/>
                      <a:gd name="connsiteY6" fmla="*/ 1092458 h 1240096"/>
                      <a:gd name="connsiteX7" fmla="*/ 1109989 w 3751446"/>
                      <a:gd name="connsiteY7" fmla="*/ 1090750 h 1240096"/>
                      <a:gd name="connsiteX8" fmla="*/ 853916 w 3751446"/>
                      <a:gd name="connsiteY8" fmla="*/ 1240096 h 1240096"/>
                      <a:gd name="connsiteX9" fmla="*/ 0 w 3751446"/>
                      <a:gd name="connsiteY9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1479733 w 3751446"/>
                      <a:gd name="connsiteY3" fmla="*/ 452311 h 1240096"/>
                      <a:gd name="connsiteX4" fmla="*/ 3334718 w 3751446"/>
                      <a:gd name="connsiteY4" fmla="*/ 95804 h 1240096"/>
                      <a:gd name="connsiteX5" fmla="*/ 3751446 w 3751446"/>
                      <a:gd name="connsiteY5" fmla="*/ 80836 h 1240096"/>
                      <a:gd name="connsiteX6" fmla="*/ 2491755 w 3751446"/>
                      <a:gd name="connsiteY6" fmla="*/ 1092458 h 1240096"/>
                      <a:gd name="connsiteX7" fmla="*/ 1109989 w 3751446"/>
                      <a:gd name="connsiteY7" fmla="*/ 1090750 h 1240096"/>
                      <a:gd name="connsiteX8" fmla="*/ 853916 w 3751446"/>
                      <a:gd name="connsiteY8" fmla="*/ 1240096 h 1240096"/>
                      <a:gd name="connsiteX9" fmla="*/ 0 w 3751446"/>
                      <a:gd name="connsiteY9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1479733 w 3751446"/>
                      <a:gd name="connsiteY3" fmla="*/ 452311 h 1240096"/>
                      <a:gd name="connsiteX4" fmla="*/ 3334718 w 3751446"/>
                      <a:gd name="connsiteY4" fmla="*/ 95804 h 1240096"/>
                      <a:gd name="connsiteX5" fmla="*/ 3751446 w 3751446"/>
                      <a:gd name="connsiteY5" fmla="*/ 80836 h 1240096"/>
                      <a:gd name="connsiteX6" fmla="*/ 2491755 w 3751446"/>
                      <a:gd name="connsiteY6" fmla="*/ 1092458 h 1240096"/>
                      <a:gd name="connsiteX7" fmla="*/ 1109989 w 3751446"/>
                      <a:gd name="connsiteY7" fmla="*/ 1090750 h 1240096"/>
                      <a:gd name="connsiteX8" fmla="*/ 853916 w 3751446"/>
                      <a:gd name="connsiteY8" fmla="*/ 1240096 h 1240096"/>
                      <a:gd name="connsiteX9" fmla="*/ 0 w 3751446"/>
                      <a:gd name="connsiteY9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84608 w 3751446"/>
                      <a:gd name="connsiteY3" fmla="*/ 433261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84608 w 3751446"/>
                      <a:gd name="connsiteY3" fmla="*/ 433261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84608 w 3751446"/>
                      <a:gd name="connsiteY3" fmla="*/ 433261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84608 w 3751446"/>
                      <a:gd name="connsiteY3" fmla="*/ 433261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82227 w 3751446"/>
                      <a:gd name="connsiteY3" fmla="*/ 435642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82227 w 3751446"/>
                      <a:gd name="connsiteY3" fmla="*/ 435642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72702 w 3751446"/>
                      <a:gd name="connsiteY3" fmla="*/ 442786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48890 w 3751446"/>
                      <a:gd name="connsiteY3" fmla="*/ 457073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91752 w 3751446"/>
                      <a:gd name="connsiteY3" fmla="*/ 435642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91752 w 3751446"/>
                      <a:gd name="connsiteY3" fmla="*/ 435642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94134 w 3751446"/>
                      <a:gd name="connsiteY3" fmla="*/ 428498 h 1240096"/>
                      <a:gd name="connsiteX4" fmla="*/ 1479733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  <a:gd name="connsiteX0" fmla="*/ 0 w 3751446"/>
                      <a:gd name="connsiteY0" fmla="*/ 512046 h 1240096"/>
                      <a:gd name="connsiteX1" fmla="*/ 1096655 w 3751446"/>
                      <a:gd name="connsiteY1" fmla="*/ 138 h 1240096"/>
                      <a:gd name="connsiteX2" fmla="*/ 2648277 w 3751446"/>
                      <a:gd name="connsiteY2" fmla="*/ 89673 h 1240096"/>
                      <a:gd name="connsiteX3" fmla="*/ 2394134 w 3751446"/>
                      <a:gd name="connsiteY3" fmla="*/ 428498 h 1240096"/>
                      <a:gd name="connsiteX4" fmla="*/ 1463064 w 3751446"/>
                      <a:gd name="connsiteY4" fmla="*/ 452311 h 1240096"/>
                      <a:gd name="connsiteX5" fmla="*/ 3334718 w 3751446"/>
                      <a:gd name="connsiteY5" fmla="*/ 95804 h 1240096"/>
                      <a:gd name="connsiteX6" fmla="*/ 3751446 w 3751446"/>
                      <a:gd name="connsiteY6" fmla="*/ 80836 h 1240096"/>
                      <a:gd name="connsiteX7" fmla="*/ 2491755 w 3751446"/>
                      <a:gd name="connsiteY7" fmla="*/ 1092458 h 1240096"/>
                      <a:gd name="connsiteX8" fmla="*/ 1109989 w 3751446"/>
                      <a:gd name="connsiteY8" fmla="*/ 1090750 h 1240096"/>
                      <a:gd name="connsiteX9" fmla="*/ 853916 w 3751446"/>
                      <a:gd name="connsiteY9" fmla="*/ 1240096 h 1240096"/>
                      <a:gd name="connsiteX10" fmla="*/ 0 w 3751446"/>
                      <a:gd name="connsiteY10" fmla="*/ 512046 h 12400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51446" h="1240096">
                        <a:moveTo>
                          <a:pt x="0" y="512046"/>
                        </a:moveTo>
                        <a:cubicBezTo>
                          <a:pt x="169019" y="372843"/>
                          <a:pt x="703797" y="-8295"/>
                          <a:pt x="1096655" y="138"/>
                        </a:cubicBezTo>
                        <a:cubicBezTo>
                          <a:pt x="1564650" y="80782"/>
                          <a:pt x="2094556" y="32841"/>
                          <a:pt x="2648277" y="89673"/>
                        </a:cubicBezTo>
                        <a:cubicBezTo>
                          <a:pt x="2740698" y="176942"/>
                          <a:pt x="2588891" y="368058"/>
                          <a:pt x="2394134" y="428498"/>
                        </a:cubicBezTo>
                        <a:lnTo>
                          <a:pt x="1463064" y="452311"/>
                        </a:lnTo>
                        <a:cubicBezTo>
                          <a:pt x="2324280" y="885925"/>
                          <a:pt x="2968802" y="514677"/>
                          <a:pt x="3334718" y="95804"/>
                        </a:cubicBezTo>
                        <a:cubicBezTo>
                          <a:pt x="3537128" y="-1260"/>
                          <a:pt x="3668099" y="54075"/>
                          <a:pt x="3751446" y="80836"/>
                        </a:cubicBezTo>
                        <a:cubicBezTo>
                          <a:pt x="3460136" y="560918"/>
                          <a:pt x="2949752" y="845738"/>
                          <a:pt x="2491755" y="1092458"/>
                        </a:cubicBezTo>
                        <a:cubicBezTo>
                          <a:pt x="2207378" y="1101414"/>
                          <a:pt x="1465803" y="1148469"/>
                          <a:pt x="1109989" y="1090750"/>
                        </a:cubicBezTo>
                        <a:lnTo>
                          <a:pt x="853916" y="1240096"/>
                        </a:lnTo>
                        <a:lnTo>
                          <a:pt x="0" y="512046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/>
                    <a:endParaRPr lang="en-US" sz="1013" kern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238" name="Group 237">
                  <a:extLst>
                    <a:ext uri="{FF2B5EF4-FFF2-40B4-BE49-F238E27FC236}">
                      <a16:creationId xmlns:a16="http://schemas.microsoft.com/office/drawing/2014/main" id="{E36DEE1F-912F-460C-A7B5-1EEACA6C8B3C}"/>
                    </a:ext>
                  </a:extLst>
                </p:cNvPr>
                <p:cNvGrpSpPr/>
                <p:nvPr/>
              </p:nvGrpSpPr>
              <p:grpSpPr>
                <a:xfrm>
                  <a:off x="2732320" y="986492"/>
                  <a:ext cx="3871680" cy="1986254"/>
                  <a:chOff x="2732320" y="986492"/>
                  <a:chExt cx="3871680" cy="1986254"/>
                </a:xfrm>
                <a:grpFill/>
              </p:grpSpPr>
              <p:sp>
                <p:nvSpPr>
                  <p:cNvPr id="239" name="Rectangle 112">
                    <a:extLst>
                      <a:ext uri="{FF2B5EF4-FFF2-40B4-BE49-F238E27FC236}">
                        <a16:creationId xmlns:a16="http://schemas.microsoft.com/office/drawing/2014/main" id="{46A4D71E-7EEF-4C1E-AFD5-5534CFE8A475}"/>
                      </a:ext>
                    </a:extLst>
                  </p:cNvPr>
                  <p:cNvSpPr/>
                  <p:nvPr/>
                </p:nvSpPr>
                <p:spPr>
                  <a:xfrm>
                    <a:off x="2732320" y="986492"/>
                    <a:ext cx="3871680" cy="1986254"/>
                  </a:xfrm>
                  <a:prstGeom prst="frame">
                    <a:avLst>
                      <a:gd name="adj1" fmla="val 9303"/>
                    </a:avLst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457200"/>
                    <a:endParaRPr lang="en-US" sz="1013" kern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240" name="Freeform 112">
                    <a:extLst>
                      <a:ext uri="{FF2B5EF4-FFF2-40B4-BE49-F238E27FC236}">
                        <a16:creationId xmlns:a16="http://schemas.microsoft.com/office/drawing/2014/main" id="{3441A048-B3FC-426C-9780-1EC81FCE599E}"/>
                      </a:ext>
                    </a:extLst>
                  </p:cNvPr>
                  <p:cNvSpPr/>
                  <p:nvPr/>
                </p:nvSpPr>
                <p:spPr>
                  <a:xfrm>
                    <a:off x="3054348" y="1286669"/>
                    <a:ext cx="1308100" cy="1367631"/>
                  </a:xfrm>
                  <a:custGeom>
                    <a:avLst/>
                    <a:gdLst>
                      <a:gd name="connsiteX0" fmla="*/ 2832100 w 3225800"/>
                      <a:gd name="connsiteY0" fmla="*/ 579204 h 1370017"/>
                      <a:gd name="connsiteX1" fmla="*/ 2702711 w 3225800"/>
                      <a:gd name="connsiteY1" fmla="*/ 708592 h 1370017"/>
                      <a:gd name="connsiteX2" fmla="*/ 2832100 w 3225800"/>
                      <a:gd name="connsiteY2" fmla="*/ 837980 h 1370017"/>
                      <a:gd name="connsiteX3" fmla="*/ 2961489 w 3225800"/>
                      <a:gd name="connsiteY3" fmla="*/ 708592 h 1370017"/>
                      <a:gd name="connsiteX4" fmla="*/ 2832100 w 3225800"/>
                      <a:gd name="connsiteY4" fmla="*/ 579204 h 1370017"/>
                      <a:gd name="connsiteX5" fmla="*/ 419450 w 3225800"/>
                      <a:gd name="connsiteY5" fmla="*/ 579204 h 1370017"/>
                      <a:gd name="connsiteX6" fmla="*/ 290061 w 3225800"/>
                      <a:gd name="connsiteY6" fmla="*/ 708592 h 1370017"/>
                      <a:gd name="connsiteX7" fmla="*/ 419450 w 3225800"/>
                      <a:gd name="connsiteY7" fmla="*/ 837980 h 1370017"/>
                      <a:gd name="connsiteX8" fmla="*/ 548839 w 3225800"/>
                      <a:gd name="connsiteY8" fmla="*/ 708592 h 1370017"/>
                      <a:gd name="connsiteX9" fmla="*/ 419450 w 3225800"/>
                      <a:gd name="connsiteY9" fmla="*/ 579204 h 1370017"/>
                      <a:gd name="connsiteX10" fmla="*/ 224649 w 3225800"/>
                      <a:gd name="connsiteY10" fmla="*/ 0 h 1370017"/>
                      <a:gd name="connsiteX11" fmla="*/ 3018265 w 3225800"/>
                      <a:gd name="connsiteY11" fmla="*/ 3175 h 1370017"/>
                      <a:gd name="connsiteX12" fmla="*/ 3225800 w 3225800"/>
                      <a:gd name="connsiteY12" fmla="*/ 249242 h 1370017"/>
                      <a:gd name="connsiteX13" fmla="*/ 3225800 w 3225800"/>
                      <a:gd name="connsiteY13" fmla="*/ 1169992 h 1370017"/>
                      <a:gd name="connsiteX14" fmla="*/ 3016678 w 3225800"/>
                      <a:gd name="connsiteY14" fmla="*/ 1370017 h 1370017"/>
                      <a:gd name="connsiteX15" fmla="*/ 221474 w 3225800"/>
                      <a:gd name="connsiteY15" fmla="*/ 1366842 h 1370017"/>
                      <a:gd name="connsiteX16" fmla="*/ 0 w 3225800"/>
                      <a:gd name="connsiteY16" fmla="*/ 1176342 h 1370017"/>
                      <a:gd name="connsiteX17" fmla="*/ 0 w 3225800"/>
                      <a:gd name="connsiteY17" fmla="*/ 246067 h 1370017"/>
                      <a:gd name="connsiteX18" fmla="*/ 224649 w 3225800"/>
                      <a:gd name="connsiteY18" fmla="*/ 0 h 1370017"/>
                      <a:gd name="connsiteX0" fmla="*/ 2961489 w 3225800"/>
                      <a:gd name="connsiteY0" fmla="*/ 708592 h 1370017"/>
                      <a:gd name="connsiteX1" fmla="*/ 2702711 w 3225800"/>
                      <a:gd name="connsiteY1" fmla="*/ 708592 h 1370017"/>
                      <a:gd name="connsiteX2" fmla="*/ 2832100 w 3225800"/>
                      <a:gd name="connsiteY2" fmla="*/ 837980 h 1370017"/>
                      <a:gd name="connsiteX3" fmla="*/ 296148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90061 w 3225800"/>
                      <a:gd name="connsiteY5" fmla="*/ 708592 h 1370017"/>
                      <a:gd name="connsiteX6" fmla="*/ 419450 w 3225800"/>
                      <a:gd name="connsiteY6" fmla="*/ 837980 h 1370017"/>
                      <a:gd name="connsiteX7" fmla="*/ 548839 w 3225800"/>
                      <a:gd name="connsiteY7" fmla="*/ 708592 h 1370017"/>
                      <a:gd name="connsiteX8" fmla="*/ 419450 w 3225800"/>
                      <a:gd name="connsiteY8" fmla="*/ 579204 h 1370017"/>
                      <a:gd name="connsiteX9" fmla="*/ 224649 w 3225800"/>
                      <a:gd name="connsiteY9" fmla="*/ 0 h 1370017"/>
                      <a:gd name="connsiteX10" fmla="*/ 3018265 w 3225800"/>
                      <a:gd name="connsiteY10" fmla="*/ 3175 h 1370017"/>
                      <a:gd name="connsiteX11" fmla="*/ 3225800 w 3225800"/>
                      <a:gd name="connsiteY11" fmla="*/ 249242 h 1370017"/>
                      <a:gd name="connsiteX12" fmla="*/ 3225800 w 3225800"/>
                      <a:gd name="connsiteY12" fmla="*/ 1169992 h 1370017"/>
                      <a:gd name="connsiteX13" fmla="*/ 3016678 w 3225800"/>
                      <a:gd name="connsiteY13" fmla="*/ 1370017 h 1370017"/>
                      <a:gd name="connsiteX14" fmla="*/ 221474 w 3225800"/>
                      <a:gd name="connsiteY14" fmla="*/ 1366842 h 1370017"/>
                      <a:gd name="connsiteX15" fmla="*/ 0 w 3225800"/>
                      <a:gd name="connsiteY15" fmla="*/ 1176342 h 1370017"/>
                      <a:gd name="connsiteX16" fmla="*/ 0 w 3225800"/>
                      <a:gd name="connsiteY16" fmla="*/ 246067 h 1370017"/>
                      <a:gd name="connsiteX17" fmla="*/ 224649 w 3225800"/>
                      <a:gd name="connsiteY17" fmla="*/ 0 h 1370017"/>
                      <a:gd name="connsiteX0" fmla="*/ 2961489 w 3225800"/>
                      <a:gd name="connsiteY0" fmla="*/ 708592 h 1370017"/>
                      <a:gd name="connsiteX1" fmla="*/ 2832100 w 3225800"/>
                      <a:gd name="connsiteY1" fmla="*/ 837980 h 1370017"/>
                      <a:gd name="connsiteX2" fmla="*/ 2961489 w 3225800"/>
                      <a:gd name="connsiteY2" fmla="*/ 708592 h 1370017"/>
                      <a:gd name="connsiteX3" fmla="*/ 419450 w 3225800"/>
                      <a:gd name="connsiteY3" fmla="*/ 579204 h 1370017"/>
                      <a:gd name="connsiteX4" fmla="*/ 290061 w 3225800"/>
                      <a:gd name="connsiteY4" fmla="*/ 708592 h 1370017"/>
                      <a:gd name="connsiteX5" fmla="*/ 419450 w 3225800"/>
                      <a:gd name="connsiteY5" fmla="*/ 837980 h 1370017"/>
                      <a:gd name="connsiteX6" fmla="*/ 548839 w 3225800"/>
                      <a:gd name="connsiteY6" fmla="*/ 708592 h 1370017"/>
                      <a:gd name="connsiteX7" fmla="*/ 419450 w 3225800"/>
                      <a:gd name="connsiteY7" fmla="*/ 579204 h 1370017"/>
                      <a:gd name="connsiteX8" fmla="*/ 224649 w 3225800"/>
                      <a:gd name="connsiteY8" fmla="*/ 0 h 1370017"/>
                      <a:gd name="connsiteX9" fmla="*/ 3018265 w 3225800"/>
                      <a:gd name="connsiteY9" fmla="*/ 3175 h 1370017"/>
                      <a:gd name="connsiteX10" fmla="*/ 3225800 w 3225800"/>
                      <a:gd name="connsiteY10" fmla="*/ 249242 h 1370017"/>
                      <a:gd name="connsiteX11" fmla="*/ 3225800 w 3225800"/>
                      <a:gd name="connsiteY11" fmla="*/ 1169992 h 1370017"/>
                      <a:gd name="connsiteX12" fmla="*/ 3016678 w 3225800"/>
                      <a:gd name="connsiteY12" fmla="*/ 1370017 h 1370017"/>
                      <a:gd name="connsiteX13" fmla="*/ 221474 w 3225800"/>
                      <a:gd name="connsiteY13" fmla="*/ 1366842 h 1370017"/>
                      <a:gd name="connsiteX14" fmla="*/ 0 w 3225800"/>
                      <a:gd name="connsiteY14" fmla="*/ 1176342 h 1370017"/>
                      <a:gd name="connsiteX15" fmla="*/ 0 w 3225800"/>
                      <a:gd name="connsiteY15" fmla="*/ 246067 h 1370017"/>
                      <a:gd name="connsiteX16" fmla="*/ 224649 w 3225800"/>
                      <a:gd name="connsiteY16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3018265 w 3225800"/>
                      <a:gd name="connsiteY6" fmla="*/ 3175 h 1370017"/>
                      <a:gd name="connsiteX7" fmla="*/ 3225800 w 3225800"/>
                      <a:gd name="connsiteY7" fmla="*/ 249242 h 1370017"/>
                      <a:gd name="connsiteX8" fmla="*/ 3225800 w 3225800"/>
                      <a:gd name="connsiteY8" fmla="*/ 1169992 h 1370017"/>
                      <a:gd name="connsiteX9" fmla="*/ 3016678 w 3225800"/>
                      <a:gd name="connsiteY9" fmla="*/ 1370017 h 1370017"/>
                      <a:gd name="connsiteX10" fmla="*/ 221474 w 3225800"/>
                      <a:gd name="connsiteY10" fmla="*/ 1366842 h 1370017"/>
                      <a:gd name="connsiteX11" fmla="*/ 0 w 3225800"/>
                      <a:gd name="connsiteY11" fmla="*/ 1176342 h 1370017"/>
                      <a:gd name="connsiteX12" fmla="*/ 0 w 3225800"/>
                      <a:gd name="connsiteY12" fmla="*/ 246067 h 1370017"/>
                      <a:gd name="connsiteX13" fmla="*/ 224649 w 3225800"/>
                      <a:gd name="connsiteY13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1289050 w 3225800"/>
                      <a:gd name="connsiteY6" fmla="*/ 1592 h 1370017"/>
                      <a:gd name="connsiteX7" fmla="*/ 3018265 w 3225800"/>
                      <a:gd name="connsiteY7" fmla="*/ 3175 h 1370017"/>
                      <a:gd name="connsiteX8" fmla="*/ 3225800 w 3225800"/>
                      <a:gd name="connsiteY8" fmla="*/ 249242 h 1370017"/>
                      <a:gd name="connsiteX9" fmla="*/ 3225800 w 3225800"/>
                      <a:gd name="connsiteY9" fmla="*/ 1169992 h 1370017"/>
                      <a:gd name="connsiteX10" fmla="*/ 3016678 w 3225800"/>
                      <a:gd name="connsiteY10" fmla="*/ 1370017 h 1370017"/>
                      <a:gd name="connsiteX11" fmla="*/ 221474 w 3225800"/>
                      <a:gd name="connsiteY11" fmla="*/ 1366842 h 1370017"/>
                      <a:gd name="connsiteX12" fmla="*/ 0 w 3225800"/>
                      <a:gd name="connsiteY12" fmla="*/ 1176342 h 1370017"/>
                      <a:gd name="connsiteX13" fmla="*/ 0 w 3225800"/>
                      <a:gd name="connsiteY13" fmla="*/ 246067 h 1370017"/>
                      <a:gd name="connsiteX14" fmla="*/ 224649 w 3225800"/>
                      <a:gd name="connsiteY14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1289050 w 3225800"/>
                      <a:gd name="connsiteY6" fmla="*/ 1592 h 1370017"/>
                      <a:gd name="connsiteX7" fmla="*/ 3018265 w 3225800"/>
                      <a:gd name="connsiteY7" fmla="*/ 3175 h 1370017"/>
                      <a:gd name="connsiteX8" fmla="*/ 3225800 w 3225800"/>
                      <a:gd name="connsiteY8" fmla="*/ 249242 h 1370017"/>
                      <a:gd name="connsiteX9" fmla="*/ 3225800 w 3225800"/>
                      <a:gd name="connsiteY9" fmla="*/ 1169992 h 1370017"/>
                      <a:gd name="connsiteX10" fmla="*/ 3016678 w 3225800"/>
                      <a:gd name="connsiteY10" fmla="*/ 1370017 h 1370017"/>
                      <a:gd name="connsiteX11" fmla="*/ 1270000 w 3225800"/>
                      <a:gd name="connsiteY11" fmla="*/ 1366842 h 1370017"/>
                      <a:gd name="connsiteX12" fmla="*/ 221474 w 3225800"/>
                      <a:gd name="connsiteY12" fmla="*/ 1366842 h 1370017"/>
                      <a:gd name="connsiteX13" fmla="*/ 0 w 3225800"/>
                      <a:gd name="connsiteY13" fmla="*/ 1176342 h 1370017"/>
                      <a:gd name="connsiteX14" fmla="*/ 0 w 3225800"/>
                      <a:gd name="connsiteY14" fmla="*/ 246067 h 1370017"/>
                      <a:gd name="connsiteX15" fmla="*/ 224649 w 3225800"/>
                      <a:gd name="connsiteY15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1289050 w 3225800"/>
                      <a:gd name="connsiteY6" fmla="*/ 1592 h 1370017"/>
                      <a:gd name="connsiteX7" fmla="*/ 3018265 w 3225800"/>
                      <a:gd name="connsiteY7" fmla="*/ 3175 h 1370017"/>
                      <a:gd name="connsiteX8" fmla="*/ 3225800 w 3225800"/>
                      <a:gd name="connsiteY8" fmla="*/ 249242 h 1370017"/>
                      <a:gd name="connsiteX9" fmla="*/ 3016678 w 3225800"/>
                      <a:gd name="connsiteY9" fmla="*/ 1370017 h 1370017"/>
                      <a:gd name="connsiteX10" fmla="*/ 1270000 w 3225800"/>
                      <a:gd name="connsiteY10" fmla="*/ 1366842 h 1370017"/>
                      <a:gd name="connsiteX11" fmla="*/ 221474 w 3225800"/>
                      <a:gd name="connsiteY11" fmla="*/ 1366842 h 1370017"/>
                      <a:gd name="connsiteX12" fmla="*/ 0 w 3225800"/>
                      <a:gd name="connsiteY12" fmla="*/ 1176342 h 1370017"/>
                      <a:gd name="connsiteX13" fmla="*/ 0 w 3225800"/>
                      <a:gd name="connsiteY13" fmla="*/ 246067 h 1370017"/>
                      <a:gd name="connsiteX14" fmla="*/ 224649 w 3225800"/>
                      <a:gd name="connsiteY14" fmla="*/ 0 h 1370017"/>
                      <a:gd name="connsiteX0" fmla="*/ 419450 w 3225800"/>
                      <a:gd name="connsiteY0" fmla="*/ 579204 h 1366842"/>
                      <a:gd name="connsiteX1" fmla="*/ 290061 w 3225800"/>
                      <a:gd name="connsiteY1" fmla="*/ 708592 h 1366842"/>
                      <a:gd name="connsiteX2" fmla="*/ 419450 w 3225800"/>
                      <a:gd name="connsiteY2" fmla="*/ 837980 h 1366842"/>
                      <a:gd name="connsiteX3" fmla="*/ 548839 w 3225800"/>
                      <a:gd name="connsiteY3" fmla="*/ 708592 h 1366842"/>
                      <a:gd name="connsiteX4" fmla="*/ 419450 w 3225800"/>
                      <a:gd name="connsiteY4" fmla="*/ 579204 h 1366842"/>
                      <a:gd name="connsiteX5" fmla="*/ 224649 w 3225800"/>
                      <a:gd name="connsiteY5" fmla="*/ 0 h 1366842"/>
                      <a:gd name="connsiteX6" fmla="*/ 1289050 w 3225800"/>
                      <a:gd name="connsiteY6" fmla="*/ 1592 h 1366842"/>
                      <a:gd name="connsiteX7" fmla="*/ 3018265 w 3225800"/>
                      <a:gd name="connsiteY7" fmla="*/ 3175 h 1366842"/>
                      <a:gd name="connsiteX8" fmla="*/ 3225800 w 3225800"/>
                      <a:gd name="connsiteY8" fmla="*/ 249242 h 1366842"/>
                      <a:gd name="connsiteX9" fmla="*/ 1270000 w 3225800"/>
                      <a:gd name="connsiteY9" fmla="*/ 1366842 h 1366842"/>
                      <a:gd name="connsiteX10" fmla="*/ 221474 w 3225800"/>
                      <a:gd name="connsiteY10" fmla="*/ 1366842 h 1366842"/>
                      <a:gd name="connsiteX11" fmla="*/ 0 w 3225800"/>
                      <a:gd name="connsiteY11" fmla="*/ 1176342 h 1366842"/>
                      <a:gd name="connsiteX12" fmla="*/ 0 w 3225800"/>
                      <a:gd name="connsiteY12" fmla="*/ 246067 h 1366842"/>
                      <a:gd name="connsiteX13" fmla="*/ 224649 w 3225800"/>
                      <a:gd name="connsiteY13" fmla="*/ 0 h 1366842"/>
                      <a:gd name="connsiteX0" fmla="*/ 419450 w 3018265"/>
                      <a:gd name="connsiteY0" fmla="*/ 579204 h 1366842"/>
                      <a:gd name="connsiteX1" fmla="*/ 290061 w 3018265"/>
                      <a:gd name="connsiteY1" fmla="*/ 708592 h 1366842"/>
                      <a:gd name="connsiteX2" fmla="*/ 419450 w 3018265"/>
                      <a:gd name="connsiteY2" fmla="*/ 837980 h 1366842"/>
                      <a:gd name="connsiteX3" fmla="*/ 548839 w 3018265"/>
                      <a:gd name="connsiteY3" fmla="*/ 708592 h 1366842"/>
                      <a:gd name="connsiteX4" fmla="*/ 419450 w 3018265"/>
                      <a:gd name="connsiteY4" fmla="*/ 579204 h 1366842"/>
                      <a:gd name="connsiteX5" fmla="*/ 224649 w 3018265"/>
                      <a:gd name="connsiteY5" fmla="*/ 0 h 1366842"/>
                      <a:gd name="connsiteX6" fmla="*/ 1289050 w 3018265"/>
                      <a:gd name="connsiteY6" fmla="*/ 1592 h 1366842"/>
                      <a:gd name="connsiteX7" fmla="*/ 3018265 w 3018265"/>
                      <a:gd name="connsiteY7" fmla="*/ 3175 h 1366842"/>
                      <a:gd name="connsiteX8" fmla="*/ 1270000 w 3018265"/>
                      <a:gd name="connsiteY8" fmla="*/ 1366842 h 1366842"/>
                      <a:gd name="connsiteX9" fmla="*/ 221474 w 3018265"/>
                      <a:gd name="connsiteY9" fmla="*/ 1366842 h 1366842"/>
                      <a:gd name="connsiteX10" fmla="*/ 0 w 3018265"/>
                      <a:gd name="connsiteY10" fmla="*/ 1176342 h 1366842"/>
                      <a:gd name="connsiteX11" fmla="*/ 0 w 3018265"/>
                      <a:gd name="connsiteY11" fmla="*/ 246067 h 1366842"/>
                      <a:gd name="connsiteX12" fmla="*/ 224649 w 3018265"/>
                      <a:gd name="connsiteY12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320006"/>
                      <a:gd name="connsiteY0" fmla="*/ 582375 h 1370013"/>
                      <a:gd name="connsiteX1" fmla="*/ 290061 w 1320006"/>
                      <a:gd name="connsiteY1" fmla="*/ 711763 h 1370013"/>
                      <a:gd name="connsiteX2" fmla="*/ 419450 w 1320006"/>
                      <a:gd name="connsiteY2" fmla="*/ 841151 h 1370013"/>
                      <a:gd name="connsiteX3" fmla="*/ 548839 w 1320006"/>
                      <a:gd name="connsiteY3" fmla="*/ 711763 h 1370013"/>
                      <a:gd name="connsiteX4" fmla="*/ 419450 w 1320006"/>
                      <a:gd name="connsiteY4" fmla="*/ 582375 h 1370013"/>
                      <a:gd name="connsiteX5" fmla="*/ 224649 w 1320006"/>
                      <a:gd name="connsiteY5" fmla="*/ 3171 h 1370013"/>
                      <a:gd name="connsiteX6" fmla="*/ 1320006 w 1320006"/>
                      <a:gd name="connsiteY6" fmla="*/ 0 h 1370013"/>
                      <a:gd name="connsiteX7" fmla="*/ 1270000 w 1320006"/>
                      <a:gd name="connsiteY7" fmla="*/ 1370013 h 1370013"/>
                      <a:gd name="connsiteX8" fmla="*/ 221474 w 1320006"/>
                      <a:gd name="connsiteY8" fmla="*/ 1370013 h 1370013"/>
                      <a:gd name="connsiteX9" fmla="*/ 0 w 1320006"/>
                      <a:gd name="connsiteY9" fmla="*/ 1179513 h 1370013"/>
                      <a:gd name="connsiteX10" fmla="*/ 0 w 1320006"/>
                      <a:gd name="connsiteY10" fmla="*/ 249238 h 1370013"/>
                      <a:gd name="connsiteX11" fmla="*/ 224649 w 1320006"/>
                      <a:gd name="connsiteY11" fmla="*/ 3171 h 1370013"/>
                      <a:gd name="connsiteX0" fmla="*/ 419450 w 1310481"/>
                      <a:gd name="connsiteY0" fmla="*/ 579204 h 1366842"/>
                      <a:gd name="connsiteX1" fmla="*/ 290061 w 1310481"/>
                      <a:gd name="connsiteY1" fmla="*/ 708592 h 1366842"/>
                      <a:gd name="connsiteX2" fmla="*/ 419450 w 1310481"/>
                      <a:gd name="connsiteY2" fmla="*/ 837980 h 1366842"/>
                      <a:gd name="connsiteX3" fmla="*/ 548839 w 1310481"/>
                      <a:gd name="connsiteY3" fmla="*/ 708592 h 1366842"/>
                      <a:gd name="connsiteX4" fmla="*/ 419450 w 1310481"/>
                      <a:gd name="connsiteY4" fmla="*/ 579204 h 1366842"/>
                      <a:gd name="connsiteX5" fmla="*/ 224649 w 1310481"/>
                      <a:gd name="connsiteY5" fmla="*/ 0 h 1366842"/>
                      <a:gd name="connsiteX6" fmla="*/ 1310481 w 1310481"/>
                      <a:gd name="connsiteY6" fmla="*/ 1592 h 1366842"/>
                      <a:gd name="connsiteX7" fmla="*/ 1270000 w 1310481"/>
                      <a:gd name="connsiteY7" fmla="*/ 1366842 h 1366842"/>
                      <a:gd name="connsiteX8" fmla="*/ 221474 w 1310481"/>
                      <a:gd name="connsiteY8" fmla="*/ 1366842 h 1366842"/>
                      <a:gd name="connsiteX9" fmla="*/ 0 w 1310481"/>
                      <a:gd name="connsiteY9" fmla="*/ 1176342 h 1366842"/>
                      <a:gd name="connsiteX10" fmla="*/ 0 w 1310481"/>
                      <a:gd name="connsiteY10" fmla="*/ 246067 h 1366842"/>
                      <a:gd name="connsiteX11" fmla="*/ 224649 w 1310481"/>
                      <a:gd name="connsiteY11" fmla="*/ 0 h 1366842"/>
                      <a:gd name="connsiteX0" fmla="*/ 419450 w 1310481"/>
                      <a:gd name="connsiteY0" fmla="*/ 579204 h 1366842"/>
                      <a:gd name="connsiteX1" fmla="*/ 290061 w 1310481"/>
                      <a:gd name="connsiteY1" fmla="*/ 708592 h 1366842"/>
                      <a:gd name="connsiteX2" fmla="*/ 419450 w 1310481"/>
                      <a:gd name="connsiteY2" fmla="*/ 837980 h 1366842"/>
                      <a:gd name="connsiteX3" fmla="*/ 548839 w 1310481"/>
                      <a:gd name="connsiteY3" fmla="*/ 708592 h 1366842"/>
                      <a:gd name="connsiteX4" fmla="*/ 419450 w 1310481"/>
                      <a:gd name="connsiteY4" fmla="*/ 579204 h 1366842"/>
                      <a:gd name="connsiteX5" fmla="*/ 224649 w 1310481"/>
                      <a:gd name="connsiteY5" fmla="*/ 0 h 1366842"/>
                      <a:gd name="connsiteX6" fmla="*/ 1310481 w 1310481"/>
                      <a:gd name="connsiteY6" fmla="*/ 1592 h 1366842"/>
                      <a:gd name="connsiteX7" fmla="*/ 1270000 w 1310481"/>
                      <a:gd name="connsiteY7" fmla="*/ 1366842 h 1366842"/>
                      <a:gd name="connsiteX8" fmla="*/ 221474 w 1310481"/>
                      <a:gd name="connsiteY8" fmla="*/ 1366842 h 1366842"/>
                      <a:gd name="connsiteX9" fmla="*/ 0 w 1310481"/>
                      <a:gd name="connsiteY9" fmla="*/ 1176342 h 1366842"/>
                      <a:gd name="connsiteX10" fmla="*/ 0 w 1310481"/>
                      <a:gd name="connsiteY10" fmla="*/ 246067 h 1366842"/>
                      <a:gd name="connsiteX11" fmla="*/ 224649 w 1310481"/>
                      <a:gd name="connsiteY11" fmla="*/ 0 h 1366842"/>
                      <a:gd name="connsiteX0" fmla="*/ 419450 w 1308100"/>
                      <a:gd name="connsiteY0" fmla="*/ 582374 h 1370012"/>
                      <a:gd name="connsiteX1" fmla="*/ 290061 w 1308100"/>
                      <a:gd name="connsiteY1" fmla="*/ 711762 h 1370012"/>
                      <a:gd name="connsiteX2" fmla="*/ 419450 w 1308100"/>
                      <a:gd name="connsiteY2" fmla="*/ 841150 h 1370012"/>
                      <a:gd name="connsiteX3" fmla="*/ 548839 w 1308100"/>
                      <a:gd name="connsiteY3" fmla="*/ 711762 h 1370012"/>
                      <a:gd name="connsiteX4" fmla="*/ 419450 w 1308100"/>
                      <a:gd name="connsiteY4" fmla="*/ 582374 h 1370012"/>
                      <a:gd name="connsiteX5" fmla="*/ 224649 w 1308100"/>
                      <a:gd name="connsiteY5" fmla="*/ 3170 h 1370012"/>
                      <a:gd name="connsiteX6" fmla="*/ 1308100 w 1308100"/>
                      <a:gd name="connsiteY6" fmla="*/ 0 h 1370012"/>
                      <a:gd name="connsiteX7" fmla="*/ 1270000 w 1308100"/>
                      <a:gd name="connsiteY7" fmla="*/ 1370012 h 1370012"/>
                      <a:gd name="connsiteX8" fmla="*/ 221474 w 1308100"/>
                      <a:gd name="connsiteY8" fmla="*/ 1370012 h 1370012"/>
                      <a:gd name="connsiteX9" fmla="*/ 0 w 1308100"/>
                      <a:gd name="connsiteY9" fmla="*/ 1179512 h 1370012"/>
                      <a:gd name="connsiteX10" fmla="*/ 0 w 1308100"/>
                      <a:gd name="connsiteY10" fmla="*/ 249237 h 1370012"/>
                      <a:gd name="connsiteX11" fmla="*/ 224649 w 1308100"/>
                      <a:gd name="connsiteY11" fmla="*/ 3170 h 1370012"/>
                      <a:gd name="connsiteX0" fmla="*/ 419450 w 1308100"/>
                      <a:gd name="connsiteY0" fmla="*/ 579993 h 1367631"/>
                      <a:gd name="connsiteX1" fmla="*/ 290061 w 1308100"/>
                      <a:gd name="connsiteY1" fmla="*/ 709381 h 1367631"/>
                      <a:gd name="connsiteX2" fmla="*/ 419450 w 1308100"/>
                      <a:gd name="connsiteY2" fmla="*/ 838769 h 1367631"/>
                      <a:gd name="connsiteX3" fmla="*/ 548839 w 1308100"/>
                      <a:gd name="connsiteY3" fmla="*/ 709381 h 1367631"/>
                      <a:gd name="connsiteX4" fmla="*/ 419450 w 1308100"/>
                      <a:gd name="connsiteY4" fmla="*/ 579993 h 1367631"/>
                      <a:gd name="connsiteX5" fmla="*/ 224649 w 1308100"/>
                      <a:gd name="connsiteY5" fmla="*/ 789 h 1367631"/>
                      <a:gd name="connsiteX6" fmla="*/ 1308100 w 1308100"/>
                      <a:gd name="connsiteY6" fmla="*/ 0 h 1367631"/>
                      <a:gd name="connsiteX7" fmla="*/ 1270000 w 1308100"/>
                      <a:gd name="connsiteY7" fmla="*/ 1367631 h 1367631"/>
                      <a:gd name="connsiteX8" fmla="*/ 221474 w 1308100"/>
                      <a:gd name="connsiteY8" fmla="*/ 1367631 h 1367631"/>
                      <a:gd name="connsiteX9" fmla="*/ 0 w 1308100"/>
                      <a:gd name="connsiteY9" fmla="*/ 1177131 h 1367631"/>
                      <a:gd name="connsiteX10" fmla="*/ 0 w 1308100"/>
                      <a:gd name="connsiteY10" fmla="*/ 246856 h 1367631"/>
                      <a:gd name="connsiteX11" fmla="*/ 224649 w 1308100"/>
                      <a:gd name="connsiteY11" fmla="*/ 789 h 13676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08100" h="1367631">
                        <a:moveTo>
                          <a:pt x="419450" y="579993"/>
                        </a:moveTo>
                        <a:cubicBezTo>
                          <a:pt x="347990" y="579993"/>
                          <a:pt x="290061" y="637922"/>
                          <a:pt x="290061" y="709381"/>
                        </a:cubicBezTo>
                        <a:cubicBezTo>
                          <a:pt x="290061" y="780840"/>
                          <a:pt x="347990" y="838769"/>
                          <a:pt x="419450" y="838769"/>
                        </a:cubicBezTo>
                        <a:cubicBezTo>
                          <a:pt x="490910" y="838769"/>
                          <a:pt x="548839" y="780840"/>
                          <a:pt x="548839" y="709381"/>
                        </a:cubicBezTo>
                        <a:cubicBezTo>
                          <a:pt x="548839" y="637922"/>
                          <a:pt x="490910" y="579993"/>
                          <a:pt x="419450" y="579993"/>
                        </a:cubicBezTo>
                        <a:close/>
                        <a:moveTo>
                          <a:pt x="224649" y="789"/>
                        </a:moveTo>
                        <a:lnTo>
                          <a:pt x="1308100" y="0"/>
                        </a:lnTo>
                        <a:cubicBezTo>
                          <a:pt x="880268" y="343165"/>
                          <a:pt x="704850" y="931598"/>
                          <a:pt x="1270000" y="1367631"/>
                        </a:cubicBezTo>
                        <a:lnTo>
                          <a:pt x="221474" y="1367631"/>
                        </a:lnTo>
                        <a:cubicBezTo>
                          <a:pt x="160349" y="1231106"/>
                          <a:pt x="64300" y="1170781"/>
                          <a:pt x="0" y="1177131"/>
                        </a:cubicBezTo>
                        <a:lnTo>
                          <a:pt x="0" y="246856"/>
                        </a:lnTo>
                        <a:cubicBezTo>
                          <a:pt x="122508" y="218809"/>
                          <a:pt x="194216" y="178061"/>
                          <a:pt x="224649" y="78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 defTabSz="457200"/>
                    <a:endParaRPr lang="en-US" sz="1013" kern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241" name="Freeform 113">
                    <a:extLst>
                      <a:ext uri="{FF2B5EF4-FFF2-40B4-BE49-F238E27FC236}">
                        <a16:creationId xmlns:a16="http://schemas.microsoft.com/office/drawing/2014/main" id="{F2D43793-60D3-4F90-8ED3-7B34CB291EDF}"/>
                      </a:ext>
                    </a:extLst>
                  </p:cNvPr>
                  <p:cNvSpPr/>
                  <p:nvPr/>
                </p:nvSpPr>
                <p:spPr>
                  <a:xfrm>
                    <a:off x="4374733" y="1394460"/>
                    <a:ext cx="585034" cy="12506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1175" h="1156868">
                        <a:moveTo>
                          <a:pt x="214579" y="0"/>
                        </a:moveTo>
                        <a:lnTo>
                          <a:pt x="333909" y="0"/>
                        </a:lnTo>
                        <a:lnTo>
                          <a:pt x="333909" y="129235"/>
                        </a:lnTo>
                        <a:cubicBezTo>
                          <a:pt x="372899" y="130833"/>
                          <a:pt x="406906" y="135856"/>
                          <a:pt x="435932" y="144305"/>
                        </a:cubicBezTo>
                        <a:cubicBezTo>
                          <a:pt x="464958" y="152753"/>
                          <a:pt x="489481" y="162343"/>
                          <a:pt x="509501" y="173075"/>
                        </a:cubicBezTo>
                        <a:lnTo>
                          <a:pt x="472956" y="305878"/>
                        </a:lnTo>
                        <a:cubicBezTo>
                          <a:pt x="454434" y="296046"/>
                          <a:pt x="430875" y="286442"/>
                          <a:pt x="402280" y="277067"/>
                        </a:cubicBezTo>
                        <a:cubicBezTo>
                          <a:pt x="373686" y="267692"/>
                          <a:pt x="341555" y="262661"/>
                          <a:pt x="305888" y="261975"/>
                        </a:cubicBezTo>
                        <a:cubicBezTo>
                          <a:pt x="265064" y="263068"/>
                          <a:pt x="234340" y="273383"/>
                          <a:pt x="213715" y="292920"/>
                        </a:cubicBezTo>
                        <a:cubicBezTo>
                          <a:pt x="193090" y="312458"/>
                          <a:pt x="182761" y="334663"/>
                          <a:pt x="182728" y="359536"/>
                        </a:cubicBezTo>
                        <a:cubicBezTo>
                          <a:pt x="182912" y="386848"/>
                          <a:pt x="195678" y="410882"/>
                          <a:pt x="221026" y="431639"/>
                        </a:cubicBezTo>
                        <a:cubicBezTo>
                          <a:pt x="246374" y="452396"/>
                          <a:pt x="283200" y="474296"/>
                          <a:pt x="331502" y="497339"/>
                        </a:cubicBezTo>
                        <a:cubicBezTo>
                          <a:pt x="403191" y="528513"/>
                          <a:pt x="456122" y="564030"/>
                          <a:pt x="490296" y="603893"/>
                        </a:cubicBezTo>
                        <a:cubicBezTo>
                          <a:pt x="524471" y="643755"/>
                          <a:pt x="541429" y="694822"/>
                          <a:pt x="541173" y="757092"/>
                        </a:cubicBezTo>
                        <a:cubicBezTo>
                          <a:pt x="540694" y="820298"/>
                          <a:pt x="521551" y="874338"/>
                          <a:pt x="483744" y="919213"/>
                        </a:cubicBezTo>
                        <a:cubicBezTo>
                          <a:pt x="445936" y="964088"/>
                          <a:pt x="392333" y="993729"/>
                          <a:pt x="322936" y="1008137"/>
                        </a:cubicBezTo>
                        <a:lnTo>
                          <a:pt x="322936" y="1156868"/>
                        </a:lnTo>
                        <a:lnTo>
                          <a:pt x="203607" y="1156868"/>
                        </a:lnTo>
                        <a:lnTo>
                          <a:pt x="203607" y="1017879"/>
                        </a:lnTo>
                        <a:cubicBezTo>
                          <a:pt x="163881" y="1016255"/>
                          <a:pt x="125984" y="1010369"/>
                          <a:pt x="89916" y="1000221"/>
                        </a:cubicBezTo>
                        <a:cubicBezTo>
                          <a:pt x="53848" y="990072"/>
                          <a:pt x="23876" y="978097"/>
                          <a:pt x="0" y="964295"/>
                        </a:cubicBezTo>
                        <a:lnTo>
                          <a:pt x="36552" y="827823"/>
                        </a:lnTo>
                        <a:cubicBezTo>
                          <a:pt x="60708" y="842381"/>
                          <a:pt x="89747" y="855033"/>
                          <a:pt x="123669" y="865780"/>
                        </a:cubicBezTo>
                        <a:cubicBezTo>
                          <a:pt x="157590" y="876527"/>
                          <a:pt x="193977" y="882167"/>
                          <a:pt x="232830" y="882700"/>
                        </a:cubicBezTo>
                        <a:cubicBezTo>
                          <a:pt x="276623" y="881989"/>
                          <a:pt x="309330" y="871522"/>
                          <a:pt x="330952" y="851298"/>
                        </a:cubicBezTo>
                        <a:cubicBezTo>
                          <a:pt x="352574" y="831075"/>
                          <a:pt x="363364" y="805364"/>
                          <a:pt x="363322" y="774165"/>
                        </a:cubicBezTo>
                        <a:cubicBezTo>
                          <a:pt x="363973" y="743703"/>
                          <a:pt x="352574" y="716823"/>
                          <a:pt x="329126" y="693526"/>
                        </a:cubicBezTo>
                        <a:cubicBezTo>
                          <a:pt x="305678" y="670228"/>
                          <a:pt x="266273" y="646702"/>
                          <a:pt x="210912" y="622947"/>
                        </a:cubicBezTo>
                        <a:cubicBezTo>
                          <a:pt x="150712" y="595991"/>
                          <a:pt x="102192" y="563929"/>
                          <a:pt x="65351" y="526759"/>
                        </a:cubicBezTo>
                        <a:cubicBezTo>
                          <a:pt x="28511" y="489590"/>
                          <a:pt x="9572" y="440759"/>
                          <a:pt x="8535" y="380267"/>
                        </a:cubicBezTo>
                        <a:cubicBezTo>
                          <a:pt x="9038" y="319755"/>
                          <a:pt x="27216" y="268254"/>
                          <a:pt x="63069" y="225766"/>
                        </a:cubicBezTo>
                        <a:cubicBezTo>
                          <a:pt x="98921" y="183278"/>
                          <a:pt x="149425" y="154348"/>
                          <a:pt x="214579" y="138977"/>
                        </a:cubicBezTo>
                        <a:lnTo>
                          <a:pt x="214579" y="0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 defTabSz="457200"/>
                    <a:endParaRPr lang="en-US" sz="1013" kern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242" name="Freeform 114">
                    <a:extLst>
                      <a:ext uri="{FF2B5EF4-FFF2-40B4-BE49-F238E27FC236}">
                        <a16:creationId xmlns:a16="http://schemas.microsoft.com/office/drawing/2014/main" id="{37218601-7149-4E2B-A2F7-BAD79B6B8C7E}"/>
                      </a:ext>
                    </a:extLst>
                  </p:cNvPr>
                  <p:cNvSpPr/>
                  <p:nvPr/>
                </p:nvSpPr>
                <p:spPr>
                  <a:xfrm flipH="1">
                    <a:off x="4974175" y="1286277"/>
                    <a:ext cx="1308100" cy="1367631"/>
                  </a:xfrm>
                  <a:custGeom>
                    <a:avLst/>
                    <a:gdLst>
                      <a:gd name="connsiteX0" fmla="*/ 2832100 w 3225800"/>
                      <a:gd name="connsiteY0" fmla="*/ 579204 h 1370017"/>
                      <a:gd name="connsiteX1" fmla="*/ 2702711 w 3225800"/>
                      <a:gd name="connsiteY1" fmla="*/ 708592 h 1370017"/>
                      <a:gd name="connsiteX2" fmla="*/ 2832100 w 3225800"/>
                      <a:gd name="connsiteY2" fmla="*/ 837980 h 1370017"/>
                      <a:gd name="connsiteX3" fmla="*/ 2961489 w 3225800"/>
                      <a:gd name="connsiteY3" fmla="*/ 708592 h 1370017"/>
                      <a:gd name="connsiteX4" fmla="*/ 2832100 w 3225800"/>
                      <a:gd name="connsiteY4" fmla="*/ 579204 h 1370017"/>
                      <a:gd name="connsiteX5" fmla="*/ 419450 w 3225800"/>
                      <a:gd name="connsiteY5" fmla="*/ 579204 h 1370017"/>
                      <a:gd name="connsiteX6" fmla="*/ 290061 w 3225800"/>
                      <a:gd name="connsiteY6" fmla="*/ 708592 h 1370017"/>
                      <a:gd name="connsiteX7" fmla="*/ 419450 w 3225800"/>
                      <a:gd name="connsiteY7" fmla="*/ 837980 h 1370017"/>
                      <a:gd name="connsiteX8" fmla="*/ 548839 w 3225800"/>
                      <a:gd name="connsiteY8" fmla="*/ 708592 h 1370017"/>
                      <a:gd name="connsiteX9" fmla="*/ 419450 w 3225800"/>
                      <a:gd name="connsiteY9" fmla="*/ 579204 h 1370017"/>
                      <a:gd name="connsiteX10" fmla="*/ 224649 w 3225800"/>
                      <a:gd name="connsiteY10" fmla="*/ 0 h 1370017"/>
                      <a:gd name="connsiteX11" fmla="*/ 3018265 w 3225800"/>
                      <a:gd name="connsiteY11" fmla="*/ 3175 h 1370017"/>
                      <a:gd name="connsiteX12" fmla="*/ 3225800 w 3225800"/>
                      <a:gd name="connsiteY12" fmla="*/ 249242 h 1370017"/>
                      <a:gd name="connsiteX13" fmla="*/ 3225800 w 3225800"/>
                      <a:gd name="connsiteY13" fmla="*/ 1169992 h 1370017"/>
                      <a:gd name="connsiteX14" fmla="*/ 3016678 w 3225800"/>
                      <a:gd name="connsiteY14" fmla="*/ 1370017 h 1370017"/>
                      <a:gd name="connsiteX15" fmla="*/ 221474 w 3225800"/>
                      <a:gd name="connsiteY15" fmla="*/ 1366842 h 1370017"/>
                      <a:gd name="connsiteX16" fmla="*/ 0 w 3225800"/>
                      <a:gd name="connsiteY16" fmla="*/ 1176342 h 1370017"/>
                      <a:gd name="connsiteX17" fmla="*/ 0 w 3225800"/>
                      <a:gd name="connsiteY17" fmla="*/ 246067 h 1370017"/>
                      <a:gd name="connsiteX18" fmla="*/ 224649 w 3225800"/>
                      <a:gd name="connsiteY18" fmla="*/ 0 h 1370017"/>
                      <a:gd name="connsiteX0" fmla="*/ 2961489 w 3225800"/>
                      <a:gd name="connsiteY0" fmla="*/ 708592 h 1370017"/>
                      <a:gd name="connsiteX1" fmla="*/ 2702711 w 3225800"/>
                      <a:gd name="connsiteY1" fmla="*/ 708592 h 1370017"/>
                      <a:gd name="connsiteX2" fmla="*/ 2832100 w 3225800"/>
                      <a:gd name="connsiteY2" fmla="*/ 837980 h 1370017"/>
                      <a:gd name="connsiteX3" fmla="*/ 296148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90061 w 3225800"/>
                      <a:gd name="connsiteY5" fmla="*/ 708592 h 1370017"/>
                      <a:gd name="connsiteX6" fmla="*/ 419450 w 3225800"/>
                      <a:gd name="connsiteY6" fmla="*/ 837980 h 1370017"/>
                      <a:gd name="connsiteX7" fmla="*/ 548839 w 3225800"/>
                      <a:gd name="connsiteY7" fmla="*/ 708592 h 1370017"/>
                      <a:gd name="connsiteX8" fmla="*/ 419450 w 3225800"/>
                      <a:gd name="connsiteY8" fmla="*/ 579204 h 1370017"/>
                      <a:gd name="connsiteX9" fmla="*/ 224649 w 3225800"/>
                      <a:gd name="connsiteY9" fmla="*/ 0 h 1370017"/>
                      <a:gd name="connsiteX10" fmla="*/ 3018265 w 3225800"/>
                      <a:gd name="connsiteY10" fmla="*/ 3175 h 1370017"/>
                      <a:gd name="connsiteX11" fmla="*/ 3225800 w 3225800"/>
                      <a:gd name="connsiteY11" fmla="*/ 249242 h 1370017"/>
                      <a:gd name="connsiteX12" fmla="*/ 3225800 w 3225800"/>
                      <a:gd name="connsiteY12" fmla="*/ 1169992 h 1370017"/>
                      <a:gd name="connsiteX13" fmla="*/ 3016678 w 3225800"/>
                      <a:gd name="connsiteY13" fmla="*/ 1370017 h 1370017"/>
                      <a:gd name="connsiteX14" fmla="*/ 221474 w 3225800"/>
                      <a:gd name="connsiteY14" fmla="*/ 1366842 h 1370017"/>
                      <a:gd name="connsiteX15" fmla="*/ 0 w 3225800"/>
                      <a:gd name="connsiteY15" fmla="*/ 1176342 h 1370017"/>
                      <a:gd name="connsiteX16" fmla="*/ 0 w 3225800"/>
                      <a:gd name="connsiteY16" fmla="*/ 246067 h 1370017"/>
                      <a:gd name="connsiteX17" fmla="*/ 224649 w 3225800"/>
                      <a:gd name="connsiteY17" fmla="*/ 0 h 1370017"/>
                      <a:gd name="connsiteX0" fmla="*/ 2961489 w 3225800"/>
                      <a:gd name="connsiteY0" fmla="*/ 708592 h 1370017"/>
                      <a:gd name="connsiteX1" fmla="*/ 2832100 w 3225800"/>
                      <a:gd name="connsiteY1" fmla="*/ 837980 h 1370017"/>
                      <a:gd name="connsiteX2" fmla="*/ 2961489 w 3225800"/>
                      <a:gd name="connsiteY2" fmla="*/ 708592 h 1370017"/>
                      <a:gd name="connsiteX3" fmla="*/ 419450 w 3225800"/>
                      <a:gd name="connsiteY3" fmla="*/ 579204 h 1370017"/>
                      <a:gd name="connsiteX4" fmla="*/ 290061 w 3225800"/>
                      <a:gd name="connsiteY4" fmla="*/ 708592 h 1370017"/>
                      <a:gd name="connsiteX5" fmla="*/ 419450 w 3225800"/>
                      <a:gd name="connsiteY5" fmla="*/ 837980 h 1370017"/>
                      <a:gd name="connsiteX6" fmla="*/ 548839 w 3225800"/>
                      <a:gd name="connsiteY6" fmla="*/ 708592 h 1370017"/>
                      <a:gd name="connsiteX7" fmla="*/ 419450 w 3225800"/>
                      <a:gd name="connsiteY7" fmla="*/ 579204 h 1370017"/>
                      <a:gd name="connsiteX8" fmla="*/ 224649 w 3225800"/>
                      <a:gd name="connsiteY8" fmla="*/ 0 h 1370017"/>
                      <a:gd name="connsiteX9" fmla="*/ 3018265 w 3225800"/>
                      <a:gd name="connsiteY9" fmla="*/ 3175 h 1370017"/>
                      <a:gd name="connsiteX10" fmla="*/ 3225800 w 3225800"/>
                      <a:gd name="connsiteY10" fmla="*/ 249242 h 1370017"/>
                      <a:gd name="connsiteX11" fmla="*/ 3225800 w 3225800"/>
                      <a:gd name="connsiteY11" fmla="*/ 1169992 h 1370017"/>
                      <a:gd name="connsiteX12" fmla="*/ 3016678 w 3225800"/>
                      <a:gd name="connsiteY12" fmla="*/ 1370017 h 1370017"/>
                      <a:gd name="connsiteX13" fmla="*/ 221474 w 3225800"/>
                      <a:gd name="connsiteY13" fmla="*/ 1366842 h 1370017"/>
                      <a:gd name="connsiteX14" fmla="*/ 0 w 3225800"/>
                      <a:gd name="connsiteY14" fmla="*/ 1176342 h 1370017"/>
                      <a:gd name="connsiteX15" fmla="*/ 0 w 3225800"/>
                      <a:gd name="connsiteY15" fmla="*/ 246067 h 1370017"/>
                      <a:gd name="connsiteX16" fmla="*/ 224649 w 3225800"/>
                      <a:gd name="connsiteY16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3018265 w 3225800"/>
                      <a:gd name="connsiteY6" fmla="*/ 3175 h 1370017"/>
                      <a:gd name="connsiteX7" fmla="*/ 3225800 w 3225800"/>
                      <a:gd name="connsiteY7" fmla="*/ 249242 h 1370017"/>
                      <a:gd name="connsiteX8" fmla="*/ 3225800 w 3225800"/>
                      <a:gd name="connsiteY8" fmla="*/ 1169992 h 1370017"/>
                      <a:gd name="connsiteX9" fmla="*/ 3016678 w 3225800"/>
                      <a:gd name="connsiteY9" fmla="*/ 1370017 h 1370017"/>
                      <a:gd name="connsiteX10" fmla="*/ 221474 w 3225800"/>
                      <a:gd name="connsiteY10" fmla="*/ 1366842 h 1370017"/>
                      <a:gd name="connsiteX11" fmla="*/ 0 w 3225800"/>
                      <a:gd name="connsiteY11" fmla="*/ 1176342 h 1370017"/>
                      <a:gd name="connsiteX12" fmla="*/ 0 w 3225800"/>
                      <a:gd name="connsiteY12" fmla="*/ 246067 h 1370017"/>
                      <a:gd name="connsiteX13" fmla="*/ 224649 w 3225800"/>
                      <a:gd name="connsiteY13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1289050 w 3225800"/>
                      <a:gd name="connsiteY6" fmla="*/ 1592 h 1370017"/>
                      <a:gd name="connsiteX7" fmla="*/ 3018265 w 3225800"/>
                      <a:gd name="connsiteY7" fmla="*/ 3175 h 1370017"/>
                      <a:gd name="connsiteX8" fmla="*/ 3225800 w 3225800"/>
                      <a:gd name="connsiteY8" fmla="*/ 249242 h 1370017"/>
                      <a:gd name="connsiteX9" fmla="*/ 3225800 w 3225800"/>
                      <a:gd name="connsiteY9" fmla="*/ 1169992 h 1370017"/>
                      <a:gd name="connsiteX10" fmla="*/ 3016678 w 3225800"/>
                      <a:gd name="connsiteY10" fmla="*/ 1370017 h 1370017"/>
                      <a:gd name="connsiteX11" fmla="*/ 221474 w 3225800"/>
                      <a:gd name="connsiteY11" fmla="*/ 1366842 h 1370017"/>
                      <a:gd name="connsiteX12" fmla="*/ 0 w 3225800"/>
                      <a:gd name="connsiteY12" fmla="*/ 1176342 h 1370017"/>
                      <a:gd name="connsiteX13" fmla="*/ 0 w 3225800"/>
                      <a:gd name="connsiteY13" fmla="*/ 246067 h 1370017"/>
                      <a:gd name="connsiteX14" fmla="*/ 224649 w 3225800"/>
                      <a:gd name="connsiteY14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1289050 w 3225800"/>
                      <a:gd name="connsiteY6" fmla="*/ 1592 h 1370017"/>
                      <a:gd name="connsiteX7" fmla="*/ 3018265 w 3225800"/>
                      <a:gd name="connsiteY7" fmla="*/ 3175 h 1370017"/>
                      <a:gd name="connsiteX8" fmla="*/ 3225800 w 3225800"/>
                      <a:gd name="connsiteY8" fmla="*/ 249242 h 1370017"/>
                      <a:gd name="connsiteX9" fmla="*/ 3225800 w 3225800"/>
                      <a:gd name="connsiteY9" fmla="*/ 1169992 h 1370017"/>
                      <a:gd name="connsiteX10" fmla="*/ 3016678 w 3225800"/>
                      <a:gd name="connsiteY10" fmla="*/ 1370017 h 1370017"/>
                      <a:gd name="connsiteX11" fmla="*/ 1270000 w 3225800"/>
                      <a:gd name="connsiteY11" fmla="*/ 1366842 h 1370017"/>
                      <a:gd name="connsiteX12" fmla="*/ 221474 w 3225800"/>
                      <a:gd name="connsiteY12" fmla="*/ 1366842 h 1370017"/>
                      <a:gd name="connsiteX13" fmla="*/ 0 w 3225800"/>
                      <a:gd name="connsiteY13" fmla="*/ 1176342 h 1370017"/>
                      <a:gd name="connsiteX14" fmla="*/ 0 w 3225800"/>
                      <a:gd name="connsiteY14" fmla="*/ 246067 h 1370017"/>
                      <a:gd name="connsiteX15" fmla="*/ 224649 w 3225800"/>
                      <a:gd name="connsiteY15" fmla="*/ 0 h 1370017"/>
                      <a:gd name="connsiteX0" fmla="*/ 419450 w 3225800"/>
                      <a:gd name="connsiteY0" fmla="*/ 579204 h 1370017"/>
                      <a:gd name="connsiteX1" fmla="*/ 290061 w 3225800"/>
                      <a:gd name="connsiteY1" fmla="*/ 708592 h 1370017"/>
                      <a:gd name="connsiteX2" fmla="*/ 419450 w 3225800"/>
                      <a:gd name="connsiteY2" fmla="*/ 837980 h 1370017"/>
                      <a:gd name="connsiteX3" fmla="*/ 548839 w 3225800"/>
                      <a:gd name="connsiteY3" fmla="*/ 708592 h 1370017"/>
                      <a:gd name="connsiteX4" fmla="*/ 419450 w 3225800"/>
                      <a:gd name="connsiteY4" fmla="*/ 579204 h 1370017"/>
                      <a:gd name="connsiteX5" fmla="*/ 224649 w 3225800"/>
                      <a:gd name="connsiteY5" fmla="*/ 0 h 1370017"/>
                      <a:gd name="connsiteX6" fmla="*/ 1289050 w 3225800"/>
                      <a:gd name="connsiteY6" fmla="*/ 1592 h 1370017"/>
                      <a:gd name="connsiteX7" fmla="*/ 3018265 w 3225800"/>
                      <a:gd name="connsiteY7" fmla="*/ 3175 h 1370017"/>
                      <a:gd name="connsiteX8" fmla="*/ 3225800 w 3225800"/>
                      <a:gd name="connsiteY8" fmla="*/ 249242 h 1370017"/>
                      <a:gd name="connsiteX9" fmla="*/ 3016678 w 3225800"/>
                      <a:gd name="connsiteY9" fmla="*/ 1370017 h 1370017"/>
                      <a:gd name="connsiteX10" fmla="*/ 1270000 w 3225800"/>
                      <a:gd name="connsiteY10" fmla="*/ 1366842 h 1370017"/>
                      <a:gd name="connsiteX11" fmla="*/ 221474 w 3225800"/>
                      <a:gd name="connsiteY11" fmla="*/ 1366842 h 1370017"/>
                      <a:gd name="connsiteX12" fmla="*/ 0 w 3225800"/>
                      <a:gd name="connsiteY12" fmla="*/ 1176342 h 1370017"/>
                      <a:gd name="connsiteX13" fmla="*/ 0 w 3225800"/>
                      <a:gd name="connsiteY13" fmla="*/ 246067 h 1370017"/>
                      <a:gd name="connsiteX14" fmla="*/ 224649 w 3225800"/>
                      <a:gd name="connsiteY14" fmla="*/ 0 h 1370017"/>
                      <a:gd name="connsiteX0" fmla="*/ 419450 w 3225800"/>
                      <a:gd name="connsiteY0" fmla="*/ 579204 h 1366842"/>
                      <a:gd name="connsiteX1" fmla="*/ 290061 w 3225800"/>
                      <a:gd name="connsiteY1" fmla="*/ 708592 h 1366842"/>
                      <a:gd name="connsiteX2" fmla="*/ 419450 w 3225800"/>
                      <a:gd name="connsiteY2" fmla="*/ 837980 h 1366842"/>
                      <a:gd name="connsiteX3" fmla="*/ 548839 w 3225800"/>
                      <a:gd name="connsiteY3" fmla="*/ 708592 h 1366842"/>
                      <a:gd name="connsiteX4" fmla="*/ 419450 w 3225800"/>
                      <a:gd name="connsiteY4" fmla="*/ 579204 h 1366842"/>
                      <a:gd name="connsiteX5" fmla="*/ 224649 w 3225800"/>
                      <a:gd name="connsiteY5" fmla="*/ 0 h 1366842"/>
                      <a:gd name="connsiteX6" fmla="*/ 1289050 w 3225800"/>
                      <a:gd name="connsiteY6" fmla="*/ 1592 h 1366842"/>
                      <a:gd name="connsiteX7" fmla="*/ 3018265 w 3225800"/>
                      <a:gd name="connsiteY7" fmla="*/ 3175 h 1366842"/>
                      <a:gd name="connsiteX8" fmla="*/ 3225800 w 3225800"/>
                      <a:gd name="connsiteY8" fmla="*/ 249242 h 1366842"/>
                      <a:gd name="connsiteX9" fmla="*/ 1270000 w 3225800"/>
                      <a:gd name="connsiteY9" fmla="*/ 1366842 h 1366842"/>
                      <a:gd name="connsiteX10" fmla="*/ 221474 w 3225800"/>
                      <a:gd name="connsiteY10" fmla="*/ 1366842 h 1366842"/>
                      <a:gd name="connsiteX11" fmla="*/ 0 w 3225800"/>
                      <a:gd name="connsiteY11" fmla="*/ 1176342 h 1366842"/>
                      <a:gd name="connsiteX12" fmla="*/ 0 w 3225800"/>
                      <a:gd name="connsiteY12" fmla="*/ 246067 h 1366842"/>
                      <a:gd name="connsiteX13" fmla="*/ 224649 w 3225800"/>
                      <a:gd name="connsiteY13" fmla="*/ 0 h 1366842"/>
                      <a:gd name="connsiteX0" fmla="*/ 419450 w 3018265"/>
                      <a:gd name="connsiteY0" fmla="*/ 579204 h 1366842"/>
                      <a:gd name="connsiteX1" fmla="*/ 290061 w 3018265"/>
                      <a:gd name="connsiteY1" fmla="*/ 708592 h 1366842"/>
                      <a:gd name="connsiteX2" fmla="*/ 419450 w 3018265"/>
                      <a:gd name="connsiteY2" fmla="*/ 837980 h 1366842"/>
                      <a:gd name="connsiteX3" fmla="*/ 548839 w 3018265"/>
                      <a:gd name="connsiteY3" fmla="*/ 708592 h 1366842"/>
                      <a:gd name="connsiteX4" fmla="*/ 419450 w 3018265"/>
                      <a:gd name="connsiteY4" fmla="*/ 579204 h 1366842"/>
                      <a:gd name="connsiteX5" fmla="*/ 224649 w 3018265"/>
                      <a:gd name="connsiteY5" fmla="*/ 0 h 1366842"/>
                      <a:gd name="connsiteX6" fmla="*/ 1289050 w 3018265"/>
                      <a:gd name="connsiteY6" fmla="*/ 1592 h 1366842"/>
                      <a:gd name="connsiteX7" fmla="*/ 3018265 w 3018265"/>
                      <a:gd name="connsiteY7" fmla="*/ 3175 h 1366842"/>
                      <a:gd name="connsiteX8" fmla="*/ 1270000 w 3018265"/>
                      <a:gd name="connsiteY8" fmla="*/ 1366842 h 1366842"/>
                      <a:gd name="connsiteX9" fmla="*/ 221474 w 3018265"/>
                      <a:gd name="connsiteY9" fmla="*/ 1366842 h 1366842"/>
                      <a:gd name="connsiteX10" fmla="*/ 0 w 3018265"/>
                      <a:gd name="connsiteY10" fmla="*/ 1176342 h 1366842"/>
                      <a:gd name="connsiteX11" fmla="*/ 0 w 3018265"/>
                      <a:gd name="connsiteY11" fmla="*/ 246067 h 1366842"/>
                      <a:gd name="connsiteX12" fmla="*/ 224649 w 3018265"/>
                      <a:gd name="connsiteY12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289050"/>
                      <a:gd name="connsiteY0" fmla="*/ 579204 h 1366842"/>
                      <a:gd name="connsiteX1" fmla="*/ 290061 w 1289050"/>
                      <a:gd name="connsiteY1" fmla="*/ 708592 h 1366842"/>
                      <a:gd name="connsiteX2" fmla="*/ 419450 w 1289050"/>
                      <a:gd name="connsiteY2" fmla="*/ 837980 h 1366842"/>
                      <a:gd name="connsiteX3" fmla="*/ 548839 w 1289050"/>
                      <a:gd name="connsiteY3" fmla="*/ 708592 h 1366842"/>
                      <a:gd name="connsiteX4" fmla="*/ 419450 w 1289050"/>
                      <a:gd name="connsiteY4" fmla="*/ 579204 h 1366842"/>
                      <a:gd name="connsiteX5" fmla="*/ 224649 w 1289050"/>
                      <a:gd name="connsiteY5" fmla="*/ 0 h 1366842"/>
                      <a:gd name="connsiteX6" fmla="*/ 1289050 w 1289050"/>
                      <a:gd name="connsiteY6" fmla="*/ 1592 h 1366842"/>
                      <a:gd name="connsiteX7" fmla="*/ 1270000 w 1289050"/>
                      <a:gd name="connsiteY7" fmla="*/ 1366842 h 1366842"/>
                      <a:gd name="connsiteX8" fmla="*/ 221474 w 1289050"/>
                      <a:gd name="connsiteY8" fmla="*/ 1366842 h 1366842"/>
                      <a:gd name="connsiteX9" fmla="*/ 0 w 1289050"/>
                      <a:gd name="connsiteY9" fmla="*/ 1176342 h 1366842"/>
                      <a:gd name="connsiteX10" fmla="*/ 0 w 1289050"/>
                      <a:gd name="connsiteY10" fmla="*/ 246067 h 1366842"/>
                      <a:gd name="connsiteX11" fmla="*/ 224649 w 1289050"/>
                      <a:gd name="connsiteY11" fmla="*/ 0 h 1366842"/>
                      <a:gd name="connsiteX0" fmla="*/ 419450 w 1320006"/>
                      <a:gd name="connsiteY0" fmla="*/ 582375 h 1370013"/>
                      <a:gd name="connsiteX1" fmla="*/ 290061 w 1320006"/>
                      <a:gd name="connsiteY1" fmla="*/ 711763 h 1370013"/>
                      <a:gd name="connsiteX2" fmla="*/ 419450 w 1320006"/>
                      <a:gd name="connsiteY2" fmla="*/ 841151 h 1370013"/>
                      <a:gd name="connsiteX3" fmla="*/ 548839 w 1320006"/>
                      <a:gd name="connsiteY3" fmla="*/ 711763 h 1370013"/>
                      <a:gd name="connsiteX4" fmla="*/ 419450 w 1320006"/>
                      <a:gd name="connsiteY4" fmla="*/ 582375 h 1370013"/>
                      <a:gd name="connsiteX5" fmla="*/ 224649 w 1320006"/>
                      <a:gd name="connsiteY5" fmla="*/ 3171 h 1370013"/>
                      <a:gd name="connsiteX6" fmla="*/ 1320006 w 1320006"/>
                      <a:gd name="connsiteY6" fmla="*/ 0 h 1370013"/>
                      <a:gd name="connsiteX7" fmla="*/ 1270000 w 1320006"/>
                      <a:gd name="connsiteY7" fmla="*/ 1370013 h 1370013"/>
                      <a:gd name="connsiteX8" fmla="*/ 221474 w 1320006"/>
                      <a:gd name="connsiteY8" fmla="*/ 1370013 h 1370013"/>
                      <a:gd name="connsiteX9" fmla="*/ 0 w 1320006"/>
                      <a:gd name="connsiteY9" fmla="*/ 1179513 h 1370013"/>
                      <a:gd name="connsiteX10" fmla="*/ 0 w 1320006"/>
                      <a:gd name="connsiteY10" fmla="*/ 249238 h 1370013"/>
                      <a:gd name="connsiteX11" fmla="*/ 224649 w 1320006"/>
                      <a:gd name="connsiteY11" fmla="*/ 3171 h 1370013"/>
                      <a:gd name="connsiteX0" fmla="*/ 419450 w 1310481"/>
                      <a:gd name="connsiteY0" fmla="*/ 579204 h 1366842"/>
                      <a:gd name="connsiteX1" fmla="*/ 290061 w 1310481"/>
                      <a:gd name="connsiteY1" fmla="*/ 708592 h 1366842"/>
                      <a:gd name="connsiteX2" fmla="*/ 419450 w 1310481"/>
                      <a:gd name="connsiteY2" fmla="*/ 837980 h 1366842"/>
                      <a:gd name="connsiteX3" fmla="*/ 548839 w 1310481"/>
                      <a:gd name="connsiteY3" fmla="*/ 708592 h 1366842"/>
                      <a:gd name="connsiteX4" fmla="*/ 419450 w 1310481"/>
                      <a:gd name="connsiteY4" fmla="*/ 579204 h 1366842"/>
                      <a:gd name="connsiteX5" fmla="*/ 224649 w 1310481"/>
                      <a:gd name="connsiteY5" fmla="*/ 0 h 1366842"/>
                      <a:gd name="connsiteX6" fmla="*/ 1310481 w 1310481"/>
                      <a:gd name="connsiteY6" fmla="*/ 1592 h 1366842"/>
                      <a:gd name="connsiteX7" fmla="*/ 1270000 w 1310481"/>
                      <a:gd name="connsiteY7" fmla="*/ 1366842 h 1366842"/>
                      <a:gd name="connsiteX8" fmla="*/ 221474 w 1310481"/>
                      <a:gd name="connsiteY8" fmla="*/ 1366842 h 1366842"/>
                      <a:gd name="connsiteX9" fmla="*/ 0 w 1310481"/>
                      <a:gd name="connsiteY9" fmla="*/ 1176342 h 1366842"/>
                      <a:gd name="connsiteX10" fmla="*/ 0 w 1310481"/>
                      <a:gd name="connsiteY10" fmla="*/ 246067 h 1366842"/>
                      <a:gd name="connsiteX11" fmla="*/ 224649 w 1310481"/>
                      <a:gd name="connsiteY11" fmla="*/ 0 h 1366842"/>
                      <a:gd name="connsiteX0" fmla="*/ 419450 w 1310481"/>
                      <a:gd name="connsiteY0" fmla="*/ 579204 h 1366842"/>
                      <a:gd name="connsiteX1" fmla="*/ 290061 w 1310481"/>
                      <a:gd name="connsiteY1" fmla="*/ 708592 h 1366842"/>
                      <a:gd name="connsiteX2" fmla="*/ 419450 w 1310481"/>
                      <a:gd name="connsiteY2" fmla="*/ 837980 h 1366842"/>
                      <a:gd name="connsiteX3" fmla="*/ 548839 w 1310481"/>
                      <a:gd name="connsiteY3" fmla="*/ 708592 h 1366842"/>
                      <a:gd name="connsiteX4" fmla="*/ 419450 w 1310481"/>
                      <a:gd name="connsiteY4" fmla="*/ 579204 h 1366842"/>
                      <a:gd name="connsiteX5" fmla="*/ 224649 w 1310481"/>
                      <a:gd name="connsiteY5" fmla="*/ 0 h 1366842"/>
                      <a:gd name="connsiteX6" fmla="*/ 1310481 w 1310481"/>
                      <a:gd name="connsiteY6" fmla="*/ 1592 h 1366842"/>
                      <a:gd name="connsiteX7" fmla="*/ 1270000 w 1310481"/>
                      <a:gd name="connsiteY7" fmla="*/ 1366842 h 1366842"/>
                      <a:gd name="connsiteX8" fmla="*/ 221474 w 1310481"/>
                      <a:gd name="connsiteY8" fmla="*/ 1366842 h 1366842"/>
                      <a:gd name="connsiteX9" fmla="*/ 0 w 1310481"/>
                      <a:gd name="connsiteY9" fmla="*/ 1176342 h 1366842"/>
                      <a:gd name="connsiteX10" fmla="*/ 0 w 1310481"/>
                      <a:gd name="connsiteY10" fmla="*/ 246067 h 1366842"/>
                      <a:gd name="connsiteX11" fmla="*/ 224649 w 1310481"/>
                      <a:gd name="connsiteY11" fmla="*/ 0 h 1366842"/>
                      <a:gd name="connsiteX0" fmla="*/ 419450 w 1308100"/>
                      <a:gd name="connsiteY0" fmla="*/ 582374 h 1370012"/>
                      <a:gd name="connsiteX1" fmla="*/ 290061 w 1308100"/>
                      <a:gd name="connsiteY1" fmla="*/ 711762 h 1370012"/>
                      <a:gd name="connsiteX2" fmla="*/ 419450 w 1308100"/>
                      <a:gd name="connsiteY2" fmla="*/ 841150 h 1370012"/>
                      <a:gd name="connsiteX3" fmla="*/ 548839 w 1308100"/>
                      <a:gd name="connsiteY3" fmla="*/ 711762 h 1370012"/>
                      <a:gd name="connsiteX4" fmla="*/ 419450 w 1308100"/>
                      <a:gd name="connsiteY4" fmla="*/ 582374 h 1370012"/>
                      <a:gd name="connsiteX5" fmla="*/ 224649 w 1308100"/>
                      <a:gd name="connsiteY5" fmla="*/ 3170 h 1370012"/>
                      <a:gd name="connsiteX6" fmla="*/ 1308100 w 1308100"/>
                      <a:gd name="connsiteY6" fmla="*/ 0 h 1370012"/>
                      <a:gd name="connsiteX7" fmla="*/ 1270000 w 1308100"/>
                      <a:gd name="connsiteY7" fmla="*/ 1370012 h 1370012"/>
                      <a:gd name="connsiteX8" fmla="*/ 221474 w 1308100"/>
                      <a:gd name="connsiteY8" fmla="*/ 1370012 h 1370012"/>
                      <a:gd name="connsiteX9" fmla="*/ 0 w 1308100"/>
                      <a:gd name="connsiteY9" fmla="*/ 1179512 h 1370012"/>
                      <a:gd name="connsiteX10" fmla="*/ 0 w 1308100"/>
                      <a:gd name="connsiteY10" fmla="*/ 249237 h 1370012"/>
                      <a:gd name="connsiteX11" fmla="*/ 224649 w 1308100"/>
                      <a:gd name="connsiteY11" fmla="*/ 3170 h 1370012"/>
                      <a:gd name="connsiteX0" fmla="*/ 419450 w 1308100"/>
                      <a:gd name="connsiteY0" fmla="*/ 579993 h 1367631"/>
                      <a:gd name="connsiteX1" fmla="*/ 290061 w 1308100"/>
                      <a:gd name="connsiteY1" fmla="*/ 709381 h 1367631"/>
                      <a:gd name="connsiteX2" fmla="*/ 419450 w 1308100"/>
                      <a:gd name="connsiteY2" fmla="*/ 838769 h 1367631"/>
                      <a:gd name="connsiteX3" fmla="*/ 548839 w 1308100"/>
                      <a:gd name="connsiteY3" fmla="*/ 709381 h 1367631"/>
                      <a:gd name="connsiteX4" fmla="*/ 419450 w 1308100"/>
                      <a:gd name="connsiteY4" fmla="*/ 579993 h 1367631"/>
                      <a:gd name="connsiteX5" fmla="*/ 224649 w 1308100"/>
                      <a:gd name="connsiteY5" fmla="*/ 789 h 1367631"/>
                      <a:gd name="connsiteX6" fmla="*/ 1308100 w 1308100"/>
                      <a:gd name="connsiteY6" fmla="*/ 0 h 1367631"/>
                      <a:gd name="connsiteX7" fmla="*/ 1270000 w 1308100"/>
                      <a:gd name="connsiteY7" fmla="*/ 1367631 h 1367631"/>
                      <a:gd name="connsiteX8" fmla="*/ 221474 w 1308100"/>
                      <a:gd name="connsiteY8" fmla="*/ 1367631 h 1367631"/>
                      <a:gd name="connsiteX9" fmla="*/ 0 w 1308100"/>
                      <a:gd name="connsiteY9" fmla="*/ 1177131 h 1367631"/>
                      <a:gd name="connsiteX10" fmla="*/ 0 w 1308100"/>
                      <a:gd name="connsiteY10" fmla="*/ 246856 h 1367631"/>
                      <a:gd name="connsiteX11" fmla="*/ 224649 w 1308100"/>
                      <a:gd name="connsiteY11" fmla="*/ 789 h 13676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308100" h="1367631">
                        <a:moveTo>
                          <a:pt x="419450" y="579993"/>
                        </a:moveTo>
                        <a:cubicBezTo>
                          <a:pt x="347990" y="579993"/>
                          <a:pt x="290061" y="637922"/>
                          <a:pt x="290061" y="709381"/>
                        </a:cubicBezTo>
                        <a:cubicBezTo>
                          <a:pt x="290061" y="780840"/>
                          <a:pt x="347990" y="838769"/>
                          <a:pt x="419450" y="838769"/>
                        </a:cubicBezTo>
                        <a:cubicBezTo>
                          <a:pt x="490910" y="838769"/>
                          <a:pt x="548839" y="780840"/>
                          <a:pt x="548839" y="709381"/>
                        </a:cubicBezTo>
                        <a:cubicBezTo>
                          <a:pt x="548839" y="637922"/>
                          <a:pt x="490910" y="579993"/>
                          <a:pt x="419450" y="579993"/>
                        </a:cubicBezTo>
                        <a:close/>
                        <a:moveTo>
                          <a:pt x="224649" y="789"/>
                        </a:moveTo>
                        <a:lnTo>
                          <a:pt x="1308100" y="0"/>
                        </a:lnTo>
                        <a:cubicBezTo>
                          <a:pt x="880268" y="343165"/>
                          <a:pt x="704850" y="931598"/>
                          <a:pt x="1270000" y="1367631"/>
                        </a:cubicBezTo>
                        <a:lnTo>
                          <a:pt x="221474" y="1367631"/>
                        </a:lnTo>
                        <a:cubicBezTo>
                          <a:pt x="160349" y="1231106"/>
                          <a:pt x="64300" y="1170781"/>
                          <a:pt x="0" y="1177131"/>
                        </a:cubicBezTo>
                        <a:lnTo>
                          <a:pt x="0" y="246856"/>
                        </a:lnTo>
                        <a:cubicBezTo>
                          <a:pt x="122508" y="218809"/>
                          <a:pt x="194216" y="178061"/>
                          <a:pt x="224649" y="78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 defTabSz="457200"/>
                    <a:endParaRPr lang="en-US" sz="1013" kern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206" name="Group 4">
                <a:extLst>
                  <a:ext uri="{FF2B5EF4-FFF2-40B4-BE49-F238E27FC236}">
                    <a16:creationId xmlns:a16="http://schemas.microsoft.com/office/drawing/2014/main" id="{37C360CF-70E8-4D85-8AE2-5526C7F53A3F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266895" y="1348976"/>
                <a:ext cx="254300" cy="254300"/>
                <a:chOff x="-546" y="675"/>
                <a:chExt cx="4098" cy="4098"/>
              </a:xfrm>
              <a:solidFill>
                <a:schemeClr val="bg1"/>
              </a:solidFill>
            </p:grpSpPr>
            <p:sp>
              <p:nvSpPr>
                <p:cNvPr id="234" name="Freeform 6">
                  <a:extLst>
                    <a:ext uri="{FF2B5EF4-FFF2-40B4-BE49-F238E27FC236}">
                      <a16:creationId xmlns:a16="http://schemas.microsoft.com/office/drawing/2014/main" id="{B03506B2-07C0-4DD6-9EFA-D7ED7AF2B5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3" y="675"/>
                  <a:ext cx="720" cy="720"/>
                </a:xfrm>
                <a:custGeom>
                  <a:avLst/>
                  <a:gdLst>
                    <a:gd name="T0" fmla="*/ 360 w 720"/>
                    <a:gd name="T1" fmla="*/ 0 h 720"/>
                    <a:gd name="T2" fmla="*/ 413 w 720"/>
                    <a:gd name="T3" fmla="*/ 4 h 720"/>
                    <a:gd name="T4" fmla="*/ 464 w 720"/>
                    <a:gd name="T5" fmla="*/ 15 h 720"/>
                    <a:gd name="T6" fmla="*/ 512 w 720"/>
                    <a:gd name="T7" fmla="*/ 34 h 720"/>
                    <a:gd name="T8" fmla="*/ 556 w 720"/>
                    <a:gd name="T9" fmla="*/ 58 h 720"/>
                    <a:gd name="T10" fmla="*/ 596 w 720"/>
                    <a:gd name="T11" fmla="*/ 88 h 720"/>
                    <a:gd name="T12" fmla="*/ 632 w 720"/>
                    <a:gd name="T13" fmla="*/ 124 h 720"/>
                    <a:gd name="T14" fmla="*/ 662 w 720"/>
                    <a:gd name="T15" fmla="*/ 164 h 720"/>
                    <a:gd name="T16" fmla="*/ 687 w 720"/>
                    <a:gd name="T17" fmla="*/ 209 h 720"/>
                    <a:gd name="T18" fmla="*/ 705 w 720"/>
                    <a:gd name="T19" fmla="*/ 256 h 720"/>
                    <a:gd name="T20" fmla="*/ 716 w 720"/>
                    <a:gd name="T21" fmla="*/ 307 h 720"/>
                    <a:gd name="T22" fmla="*/ 720 w 720"/>
                    <a:gd name="T23" fmla="*/ 360 h 720"/>
                    <a:gd name="T24" fmla="*/ 716 w 720"/>
                    <a:gd name="T25" fmla="*/ 414 h 720"/>
                    <a:gd name="T26" fmla="*/ 705 w 720"/>
                    <a:gd name="T27" fmla="*/ 464 h 720"/>
                    <a:gd name="T28" fmla="*/ 687 w 720"/>
                    <a:gd name="T29" fmla="*/ 512 h 720"/>
                    <a:gd name="T30" fmla="*/ 662 w 720"/>
                    <a:gd name="T31" fmla="*/ 556 h 720"/>
                    <a:gd name="T32" fmla="*/ 632 w 720"/>
                    <a:gd name="T33" fmla="*/ 596 h 720"/>
                    <a:gd name="T34" fmla="*/ 596 w 720"/>
                    <a:gd name="T35" fmla="*/ 632 h 720"/>
                    <a:gd name="T36" fmla="*/ 556 w 720"/>
                    <a:gd name="T37" fmla="*/ 662 h 720"/>
                    <a:gd name="T38" fmla="*/ 512 w 720"/>
                    <a:gd name="T39" fmla="*/ 687 h 720"/>
                    <a:gd name="T40" fmla="*/ 464 w 720"/>
                    <a:gd name="T41" fmla="*/ 705 h 720"/>
                    <a:gd name="T42" fmla="*/ 413 w 720"/>
                    <a:gd name="T43" fmla="*/ 717 h 720"/>
                    <a:gd name="T44" fmla="*/ 360 w 720"/>
                    <a:gd name="T45" fmla="*/ 720 h 720"/>
                    <a:gd name="T46" fmla="*/ 307 w 720"/>
                    <a:gd name="T47" fmla="*/ 717 h 720"/>
                    <a:gd name="T48" fmla="*/ 256 w 720"/>
                    <a:gd name="T49" fmla="*/ 705 h 720"/>
                    <a:gd name="T50" fmla="*/ 208 w 720"/>
                    <a:gd name="T51" fmla="*/ 687 h 720"/>
                    <a:gd name="T52" fmla="*/ 164 w 720"/>
                    <a:gd name="T53" fmla="*/ 662 h 720"/>
                    <a:gd name="T54" fmla="*/ 124 w 720"/>
                    <a:gd name="T55" fmla="*/ 632 h 720"/>
                    <a:gd name="T56" fmla="*/ 88 w 720"/>
                    <a:gd name="T57" fmla="*/ 596 h 720"/>
                    <a:gd name="T58" fmla="*/ 58 w 720"/>
                    <a:gd name="T59" fmla="*/ 556 h 720"/>
                    <a:gd name="T60" fmla="*/ 33 w 720"/>
                    <a:gd name="T61" fmla="*/ 512 h 720"/>
                    <a:gd name="T62" fmla="*/ 15 w 720"/>
                    <a:gd name="T63" fmla="*/ 464 h 720"/>
                    <a:gd name="T64" fmla="*/ 4 w 720"/>
                    <a:gd name="T65" fmla="*/ 414 h 720"/>
                    <a:gd name="T66" fmla="*/ 0 w 720"/>
                    <a:gd name="T67" fmla="*/ 360 h 720"/>
                    <a:gd name="T68" fmla="*/ 4 w 720"/>
                    <a:gd name="T69" fmla="*/ 307 h 720"/>
                    <a:gd name="T70" fmla="*/ 15 w 720"/>
                    <a:gd name="T71" fmla="*/ 256 h 720"/>
                    <a:gd name="T72" fmla="*/ 33 w 720"/>
                    <a:gd name="T73" fmla="*/ 209 h 720"/>
                    <a:gd name="T74" fmla="*/ 58 w 720"/>
                    <a:gd name="T75" fmla="*/ 164 h 720"/>
                    <a:gd name="T76" fmla="*/ 88 w 720"/>
                    <a:gd name="T77" fmla="*/ 124 h 720"/>
                    <a:gd name="T78" fmla="*/ 124 w 720"/>
                    <a:gd name="T79" fmla="*/ 88 h 720"/>
                    <a:gd name="T80" fmla="*/ 164 w 720"/>
                    <a:gd name="T81" fmla="*/ 58 h 720"/>
                    <a:gd name="T82" fmla="*/ 208 w 720"/>
                    <a:gd name="T83" fmla="*/ 34 h 720"/>
                    <a:gd name="T84" fmla="*/ 256 w 720"/>
                    <a:gd name="T85" fmla="*/ 15 h 720"/>
                    <a:gd name="T86" fmla="*/ 307 w 720"/>
                    <a:gd name="T87" fmla="*/ 4 h 720"/>
                    <a:gd name="T88" fmla="*/ 360 w 720"/>
                    <a:gd name="T89" fmla="*/ 0 h 7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20" h="720">
                      <a:moveTo>
                        <a:pt x="360" y="0"/>
                      </a:moveTo>
                      <a:lnTo>
                        <a:pt x="413" y="4"/>
                      </a:lnTo>
                      <a:lnTo>
                        <a:pt x="464" y="15"/>
                      </a:lnTo>
                      <a:lnTo>
                        <a:pt x="512" y="34"/>
                      </a:lnTo>
                      <a:lnTo>
                        <a:pt x="556" y="58"/>
                      </a:lnTo>
                      <a:lnTo>
                        <a:pt x="596" y="88"/>
                      </a:lnTo>
                      <a:lnTo>
                        <a:pt x="632" y="124"/>
                      </a:lnTo>
                      <a:lnTo>
                        <a:pt x="662" y="164"/>
                      </a:lnTo>
                      <a:lnTo>
                        <a:pt x="687" y="209"/>
                      </a:lnTo>
                      <a:lnTo>
                        <a:pt x="705" y="256"/>
                      </a:lnTo>
                      <a:lnTo>
                        <a:pt x="716" y="307"/>
                      </a:lnTo>
                      <a:lnTo>
                        <a:pt x="720" y="360"/>
                      </a:lnTo>
                      <a:lnTo>
                        <a:pt x="716" y="414"/>
                      </a:lnTo>
                      <a:lnTo>
                        <a:pt x="705" y="464"/>
                      </a:lnTo>
                      <a:lnTo>
                        <a:pt x="687" y="512"/>
                      </a:lnTo>
                      <a:lnTo>
                        <a:pt x="662" y="556"/>
                      </a:lnTo>
                      <a:lnTo>
                        <a:pt x="632" y="596"/>
                      </a:lnTo>
                      <a:lnTo>
                        <a:pt x="596" y="632"/>
                      </a:lnTo>
                      <a:lnTo>
                        <a:pt x="556" y="662"/>
                      </a:lnTo>
                      <a:lnTo>
                        <a:pt x="512" y="687"/>
                      </a:lnTo>
                      <a:lnTo>
                        <a:pt x="464" y="705"/>
                      </a:lnTo>
                      <a:lnTo>
                        <a:pt x="413" y="717"/>
                      </a:lnTo>
                      <a:lnTo>
                        <a:pt x="360" y="720"/>
                      </a:lnTo>
                      <a:lnTo>
                        <a:pt x="307" y="717"/>
                      </a:lnTo>
                      <a:lnTo>
                        <a:pt x="256" y="705"/>
                      </a:lnTo>
                      <a:lnTo>
                        <a:pt x="208" y="687"/>
                      </a:lnTo>
                      <a:lnTo>
                        <a:pt x="164" y="662"/>
                      </a:lnTo>
                      <a:lnTo>
                        <a:pt x="124" y="632"/>
                      </a:lnTo>
                      <a:lnTo>
                        <a:pt x="88" y="596"/>
                      </a:lnTo>
                      <a:lnTo>
                        <a:pt x="58" y="556"/>
                      </a:lnTo>
                      <a:lnTo>
                        <a:pt x="33" y="512"/>
                      </a:lnTo>
                      <a:lnTo>
                        <a:pt x="15" y="464"/>
                      </a:lnTo>
                      <a:lnTo>
                        <a:pt x="4" y="414"/>
                      </a:lnTo>
                      <a:lnTo>
                        <a:pt x="0" y="360"/>
                      </a:lnTo>
                      <a:lnTo>
                        <a:pt x="4" y="307"/>
                      </a:lnTo>
                      <a:lnTo>
                        <a:pt x="15" y="256"/>
                      </a:lnTo>
                      <a:lnTo>
                        <a:pt x="33" y="209"/>
                      </a:lnTo>
                      <a:lnTo>
                        <a:pt x="58" y="164"/>
                      </a:lnTo>
                      <a:lnTo>
                        <a:pt x="88" y="124"/>
                      </a:lnTo>
                      <a:lnTo>
                        <a:pt x="124" y="88"/>
                      </a:lnTo>
                      <a:lnTo>
                        <a:pt x="164" y="58"/>
                      </a:lnTo>
                      <a:lnTo>
                        <a:pt x="208" y="34"/>
                      </a:lnTo>
                      <a:lnTo>
                        <a:pt x="256" y="15"/>
                      </a:lnTo>
                      <a:lnTo>
                        <a:pt x="307" y="4"/>
                      </a:lnTo>
                      <a:lnTo>
                        <a:pt x="3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5" name="Freeform 7">
                  <a:extLst>
                    <a:ext uri="{FF2B5EF4-FFF2-40B4-BE49-F238E27FC236}">
                      <a16:creationId xmlns:a16="http://schemas.microsoft.com/office/drawing/2014/main" id="{21052B5A-E6C1-49A1-A62B-745FDEFCD9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546" y="3693"/>
                  <a:ext cx="4098" cy="1080"/>
                </a:xfrm>
                <a:custGeom>
                  <a:avLst/>
                  <a:gdLst>
                    <a:gd name="T0" fmla="*/ 960 w 4098"/>
                    <a:gd name="T1" fmla="*/ 0 h 1080"/>
                    <a:gd name="T2" fmla="*/ 1082 w 4098"/>
                    <a:gd name="T3" fmla="*/ 15 h 1080"/>
                    <a:gd name="T4" fmla="*/ 1191 w 4098"/>
                    <a:gd name="T5" fmla="*/ 59 h 1080"/>
                    <a:gd name="T6" fmla="*/ 1285 w 4098"/>
                    <a:gd name="T7" fmla="*/ 126 h 1080"/>
                    <a:gd name="T8" fmla="*/ 1361 w 4098"/>
                    <a:gd name="T9" fmla="*/ 216 h 1080"/>
                    <a:gd name="T10" fmla="*/ 1413 w 4098"/>
                    <a:gd name="T11" fmla="*/ 321 h 1080"/>
                    <a:gd name="T12" fmla="*/ 1439 w 4098"/>
                    <a:gd name="T13" fmla="*/ 438 h 1080"/>
                    <a:gd name="T14" fmla="*/ 1580 w 4098"/>
                    <a:gd name="T15" fmla="*/ 506 h 1080"/>
                    <a:gd name="T16" fmla="*/ 1731 w 4098"/>
                    <a:gd name="T17" fmla="*/ 555 h 1080"/>
                    <a:gd name="T18" fmla="*/ 1889 w 4098"/>
                    <a:gd name="T19" fmla="*/ 582 h 1080"/>
                    <a:gd name="T20" fmla="*/ 2049 w 4098"/>
                    <a:gd name="T21" fmla="*/ 592 h 1080"/>
                    <a:gd name="T22" fmla="*/ 2209 w 4098"/>
                    <a:gd name="T23" fmla="*/ 582 h 1080"/>
                    <a:gd name="T24" fmla="*/ 2367 w 4098"/>
                    <a:gd name="T25" fmla="*/ 555 h 1080"/>
                    <a:gd name="T26" fmla="*/ 2517 w 4098"/>
                    <a:gd name="T27" fmla="*/ 506 h 1080"/>
                    <a:gd name="T28" fmla="*/ 2659 w 4098"/>
                    <a:gd name="T29" fmla="*/ 438 h 1080"/>
                    <a:gd name="T30" fmla="*/ 2685 w 4098"/>
                    <a:gd name="T31" fmla="*/ 320 h 1080"/>
                    <a:gd name="T32" fmla="*/ 2737 w 4098"/>
                    <a:gd name="T33" fmla="*/ 214 h 1080"/>
                    <a:gd name="T34" fmla="*/ 2813 w 4098"/>
                    <a:gd name="T35" fmla="*/ 126 h 1080"/>
                    <a:gd name="T36" fmla="*/ 2907 w 4098"/>
                    <a:gd name="T37" fmla="*/ 58 h 1080"/>
                    <a:gd name="T38" fmla="*/ 3016 w 4098"/>
                    <a:gd name="T39" fmla="*/ 15 h 1080"/>
                    <a:gd name="T40" fmla="*/ 3138 w 4098"/>
                    <a:gd name="T41" fmla="*/ 0 h 1080"/>
                    <a:gd name="T42" fmla="*/ 3678 w 4098"/>
                    <a:gd name="T43" fmla="*/ 3 h 1080"/>
                    <a:gd name="T44" fmla="*/ 3791 w 4098"/>
                    <a:gd name="T45" fmla="*/ 32 h 1080"/>
                    <a:gd name="T46" fmla="*/ 3892 w 4098"/>
                    <a:gd name="T47" fmla="*/ 85 h 1080"/>
                    <a:gd name="T48" fmla="*/ 3976 w 4098"/>
                    <a:gd name="T49" fmla="*/ 161 h 1080"/>
                    <a:gd name="T50" fmla="*/ 4042 w 4098"/>
                    <a:gd name="T51" fmla="*/ 254 h 1080"/>
                    <a:gd name="T52" fmla="*/ 4083 w 4098"/>
                    <a:gd name="T53" fmla="*/ 361 h 1080"/>
                    <a:gd name="T54" fmla="*/ 4098 w 4098"/>
                    <a:gd name="T55" fmla="*/ 480 h 1080"/>
                    <a:gd name="T56" fmla="*/ 4094 w 4098"/>
                    <a:gd name="T57" fmla="*/ 988 h 1080"/>
                    <a:gd name="T58" fmla="*/ 4072 w 4098"/>
                    <a:gd name="T59" fmla="*/ 1035 h 1080"/>
                    <a:gd name="T60" fmla="*/ 4031 w 4098"/>
                    <a:gd name="T61" fmla="*/ 1068 h 1080"/>
                    <a:gd name="T62" fmla="*/ 3978 w 4098"/>
                    <a:gd name="T63" fmla="*/ 1080 h 1080"/>
                    <a:gd name="T64" fmla="*/ 2749 w 4098"/>
                    <a:gd name="T65" fmla="*/ 1076 h 1080"/>
                    <a:gd name="T66" fmla="*/ 2702 w 4098"/>
                    <a:gd name="T67" fmla="*/ 1054 h 1080"/>
                    <a:gd name="T68" fmla="*/ 2670 w 4098"/>
                    <a:gd name="T69" fmla="*/ 1013 h 1080"/>
                    <a:gd name="T70" fmla="*/ 2657 w 4098"/>
                    <a:gd name="T71" fmla="*/ 960 h 1080"/>
                    <a:gd name="T72" fmla="*/ 2576 w 4098"/>
                    <a:gd name="T73" fmla="*/ 742 h 1080"/>
                    <a:gd name="T74" fmla="*/ 2405 w 4098"/>
                    <a:gd name="T75" fmla="*/ 793 h 1080"/>
                    <a:gd name="T76" fmla="*/ 2229 w 4098"/>
                    <a:gd name="T77" fmla="*/ 823 h 1080"/>
                    <a:gd name="T78" fmla="*/ 2049 w 4098"/>
                    <a:gd name="T79" fmla="*/ 832 h 1080"/>
                    <a:gd name="T80" fmla="*/ 1869 w 4098"/>
                    <a:gd name="T81" fmla="*/ 823 h 1080"/>
                    <a:gd name="T82" fmla="*/ 1691 w 4098"/>
                    <a:gd name="T83" fmla="*/ 793 h 1080"/>
                    <a:gd name="T84" fmla="*/ 1521 w 4098"/>
                    <a:gd name="T85" fmla="*/ 743 h 1080"/>
                    <a:gd name="T86" fmla="*/ 1441 w 4098"/>
                    <a:gd name="T87" fmla="*/ 960 h 1080"/>
                    <a:gd name="T88" fmla="*/ 1428 w 4098"/>
                    <a:gd name="T89" fmla="*/ 1013 h 1080"/>
                    <a:gd name="T90" fmla="*/ 1396 w 4098"/>
                    <a:gd name="T91" fmla="*/ 1054 h 1080"/>
                    <a:gd name="T92" fmla="*/ 1349 w 4098"/>
                    <a:gd name="T93" fmla="*/ 1076 h 1080"/>
                    <a:gd name="T94" fmla="*/ 120 w 4098"/>
                    <a:gd name="T95" fmla="*/ 1080 h 1080"/>
                    <a:gd name="T96" fmla="*/ 67 w 4098"/>
                    <a:gd name="T97" fmla="*/ 1068 h 1080"/>
                    <a:gd name="T98" fmla="*/ 26 w 4098"/>
                    <a:gd name="T99" fmla="*/ 1035 h 1080"/>
                    <a:gd name="T100" fmla="*/ 4 w 4098"/>
                    <a:gd name="T101" fmla="*/ 988 h 1080"/>
                    <a:gd name="T102" fmla="*/ 0 w 4098"/>
                    <a:gd name="T103" fmla="*/ 480 h 1080"/>
                    <a:gd name="T104" fmla="*/ 15 w 4098"/>
                    <a:gd name="T105" fmla="*/ 361 h 1080"/>
                    <a:gd name="T106" fmla="*/ 56 w 4098"/>
                    <a:gd name="T107" fmla="*/ 254 h 1080"/>
                    <a:gd name="T108" fmla="*/ 122 w 4098"/>
                    <a:gd name="T109" fmla="*/ 161 h 1080"/>
                    <a:gd name="T110" fmla="*/ 206 w 4098"/>
                    <a:gd name="T111" fmla="*/ 85 h 1080"/>
                    <a:gd name="T112" fmla="*/ 307 w 4098"/>
                    <a:gd name="T113" fmla="*/ 32 h 1080"/>
                    <a:gd name="T114" fmla="*/ 420 w 4098"/>
                    <a:gd name="T115" fmla="*/ 3 h 1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4098" h="1080">
                      <a:moveTo>
                        <a:pt x="481" y="0"/>
                      </a:moveTo>
                      <a:lnTo>
                        <a:pt x="960" y="0"/>
                      </a:lnTo>
                      <a:lnTo>
                        <a:pt x="1022" y="3"/>
                      </a:lnTo>
                      <a:lnTo>
                        <a:pt x="1082" y="15"/>
                      </a:lnTo>
                      <a:lnTo>
                        <a:pt x="1139" y="33"/>
                      </a:lnTo>
                      <a:lnTo>
                        <a:pt x="1191" y="59"/>
                      </a:lnTo>
                      <a:lnTo>
                        <a:pt x="1241" y="90"/>
                      </a:lnTo>
                      <a:lnTo>
                        <a:pt x="1285" y="126"/>
                      </a:lnTo>
                      <a:lnTo>
                        <a:pt x="1326" y="169"/>
                      </a:lnTo>
                      <a:lnTo>
                        <a:pt x="1361" y="216"/>
                      </a:lnTo>
                      <a:lnTo>
                        <a:pt x="1391" y="267"/>
                      </a:lnTo>
                      <a:lnTo>
                        <a:pt x="1413" y="321"/>
                      </a:lnTo>
                      <a:lnTo>
                        <a:pt x="1429" y="378"/>
                      </a:lnTo>
                      <a:lnTo>
                        <a:pt x="1439" y="438"/>
                      </a:lnTo>
                      <a:lnTo>
                        <a:pt x="1508" y="475"/>
                      </a:lnTo>
                      <a:lnTo>
                        <a:pt x="1580" y="506"/>
                      </a:lnTo>
                      <a:lnTo>
                        <a:pt x="1654" y="534"/>
                      </a:lnTo>
                      <a:lnTo>
                        <a:pt x="1731" y="555"/>
                      </a:lnTo>
                      <a:lnTo>
                        <a:pt x="1809" y="571"/>
                      </a:lnTo>
                      <a:lnTo>
                        <a:pt x="1889" y="582"/>
                      </a:lnTo>
                      <a:lnTo>
                        <a:pt x="1968" y="589"/>
                      </a:lnTo>
                      <a:lnTo>
                        <a:pt x="2049" y="592"/>
                      </a:lnTo>
                      <a:lnTo>
                        <a:pt x="2130" y="589"/>
                      </a:lnTo>
                      <a:lnTo>
                        <a:pt x="2209" y="582"/>
                      </a:lnTo>
                      <a:lnTo>
                        <a:pt x="2289" y="571"/>
                      </a:lnTo>
                      <a:lnTo>
                        <a:pt x="2367" y="555"/>
                      </a:lnTo>
                      <a:lnTo>
                        <a:pt x="2443" y="532"/>
                      </a:lnTo>
                      <a:lnTo>
                        <a:pt x="2517" y="506"/>
                      </a:lnTo>
                      <a:lnTo>
                        <a:pt x="2590" y="474"/>
                      </a:lnTo>
                      <a:lnTo>
                        <a:pt x="2659" y="438"/>
                      </a:lnTo>
                      <a:lnTo>
                        <a:pt x="2669" y="377"/>
                      </a:lnTo>
                      <a:lnTo>
                        <a:pt x="2685" y="320"/>
                      </a:lnTo>
                      <a:lnTo>
                        <a:pt x="2707" y="265"/>
                      </a:lnTo>
                      <a:lnTo>
                        <a:pt x="2737" y="214"/>
                      </a:lnTo>
                      <a:lnTo>
                        <a:pt x="2772" y="169"/>
                      </a:lnTo>
                      <a:lnTo>
                        <a:pt x="2813" y="126"/>
                      </a:lnTo>
                      <a:lnTo>
                        <a:pt x="2857" y="90"/>
                      </a:lnTo>
                      <a:lnTo>
                        <a:pt x="2907" y="58"/>
                      </a:lnTo>
                      <a:lnTo>
                        <a:pt x="2960" y="33"/>
                      </a:lnTo>
                      <a:lnTo>
                        <a:pt x="3016" y="15"/>
                      </a:lnTo>
                      <a:lnTo>
                        <a:pt x="3076" y="3"/>
                      </a:lnTo>
                      <a:lnTo>
                        <a:pt x="3138" y="0"/>
                      </a:lnTo>
                      <a:lnTo>
                        <a:pt x="3617" y="0"/>
                      </a:lnTo>
                      <a:lnTo>
                        <a:pt x="3678" y="3"/>
                      </a:lnTo>
                      <a:lnTo>
                        <a:pt x="3735" y="15"/>
                      </a:lnTo>
                      <a:lnTo>
                        <a:pt x="3791" y="32"/>
                      </a:lnTo>
                      <a:lnTo>
                        <a:pt x="3843" y="56"/>
                      </a:lnTo>
                      <a:lnTo>
                        <a:pt x="3892" y="85"/>
                      </a:lnTo>
                      <a:lnTo>
                        <a:pt x="3937" y="121"/>
                      </a:lnTo>
                      <a:lnTo>
                        <a:pt x="3976" y="161"/>
                      </a:lnTo>
                      <a:lnTo>
                        <a:pt x="4012" y="206"/>
                      </a:lnTo>
                      <a:lnTo>
                        <a:pt x="4042" y="254"/>
                      </a:lnTo>
                      <a:lnTo>
                        <a:pt x="4066" y="306"/>
                      </a:lnTo>
                      <a:lnTo>
                        <a:pt x="4083" y="361"/>
                      </a:lnTo>
                      <a:lnTo>
                        <a:pt x="4094" y="419"/>
                      </a:lnTo>
                      <a:lnTo>
                        <a:pt x="4098" y="480"/>
                      </a:lnTo>
                      <a:lnTo>
                        <a:pt x="4098" y="960"/>
                      </a:lnTo>
                      <a:lnTo>
                        <a:pt x="4094" y="988"/>
                      </a:lnTo>
                      <a:lnTo>
                        <a:pt x="4086" y="1013"/>
                      </a:lnTo>
                      <a:lnTo>
                        <a:pt x="4072" y="1035"/>
                      </a:lnTo>
                      <a:lnTo>
                        <a:pt x="4053" y="1054"/>
                      </a:lnTo>
                      <a:lnTo>
                        <a:pt x="4031" y="1068"/>
                      </a:lnTo>
                      <a:lnTo>
                        <a:pt x="4006" y="1076"/>
                      </a:lnTo>
                      <a:lnTo>
                        <a:pt x="3978" y="1080"/>
                      </a:lnTo>
                      <a:lnTo>
                        <a:pt x="2778" y="1080"/>
                      </a:lnTo>
                      <a:lnTo>
                        <a:pt x="2749" y="1076"/>
                      </a:lnTo>
                      <a:lnTo>
                        <a:pt x="2725" y="1068"/>
                      </a:lnTo>
                      <a:lnTo>
                        <a:pt x="2702" y="1054"/>
                      </a:lnTo>
                      <a:lnTo>
                        <a:pt x="2684" y="1035"/>
                      </a:lnTo>
                      <a:lnTo>
                        <a:pt x="2670" y="1013"/>
                      </a:lnTo>
                      <a:lnTo>
                        <a:pt x="2660" y="988"/>
                      </a:lnTo>
                      <a:lnTo>
                        <a:pt x="2657" y="960"/>
                      </a:lnTo>
                      <a:lnTo>
                        <a:pt x="2657" y="709"/>
                      </a:lnTo>
                      <a:lnTo>
                        <a:pt x="2576" y="742"/>
                      </a:lnTo>
                      <a:lnTo>
                        <a:pt x="2492" y="771"/>
                      </a:lnTo>
                      <a:lnTo>
                        <a:pt x="2405" y="793"/>
                      </a:lnTo>
                      <a:lnTo>
                        <a:pt x="2317" y="811"/>
                      </a:lnTo>
                      <a:lnTo>
                        <a:pt x="2229" y="823"/>
                      </a:lnTo>
                      <a:lnTo>
                        <a:pt x="2138" y="829"/>
                      </a:lnTo>
                      <a:lnTo>
                        <a:pt x="2049" y="832"/>
                      </a:lnTo>
                      <a:lnTo>
                        <a:pt x="1958" y="829"/>
                      </a:lnTo>
                      <a:lnTo>
                        <a:pt x="1869" y="823"/>
                      </a:lnTo>
                      <a:lnTo>
                        <a:pt x="1780" y="811"/>
                      </a:lnTo>
                      <a:lnTo>
                        <a:pt x="1691" y="793"/>
                      </a:lnTo>
                      <a:lnTo>
                        <a:pt x="1606" y="771"/>
                      </a:lnTo>
                      <a:lnTo>
                        <a:pt x="1521" y="743"/>
                      </a:lnTo>
                      <a:lnTo>
                        <a:pt x="1441" y="710"/>
                      </a:lnTo>
                      <a:lnTo>
                        <a:pt x="1441" y="960"/>
                      </a:lnTo>
                      <a:lnTo>
                        <a:pt x="1438" y="988"/>
                      </a:lnTo>
                      <a:lnTo>
                        <a:pt x="1428" y="1013"/>
                      </a:lnTo>
                      <a:lnTo>
                        <a:pt x="1414" y="1035"/>
                      </a:lnTo>
                      <a:lnTo>
                        <a:pt x="1396" y="1054"/>
                      </a:lnTo>
                      <a:lnTo>
                        <a:pt x="1373" y="1068"/>
                      </a:lnTo>
                      <a:lnTo>
                        <a:pt x="1349" y="1076"/>
                      </a:lnTo>
                      <a:lnTo>
                        <a:pt x="1320" y="1080"/>
                      </a:lnTo>
                      <a:lnTo>
                        <a:pt x="120" y="1080"/>
                      </a:lnTo>
                      <a:lnTo>
                        <a:pt x="92" y="1076"/>
                      </a:lnTo>
                      <a:lnTo>
                        <a:pt x="67" y="1068"/>
                      </a:lnTo>
                      <a:lnTo>
                        <a:pt x="45" y="1054"/>
                      </a:lnTo>
                      <a:lnTo>
                        <a:pt x="26" y="1035"/>
                      </a:lnTo>
                      <a:lnTo>
                        <a:pt x="12" y="1013"/>
                      </a:lnTo>
                      <a:lnTo>
                        <a:pt x="4" y="988"/>
                      </a:lnTo>
                      <a:lnTo>
                        <a:pt x="0" y="960"/>
                      </a:lnTo>
                      <a:lnTo>
                        <a:pt x="0" y="480"/>
                      </a:lnTo>
                      <a:lnTo>
                        <a:pt x="4" y="419"/>
                      </a:lnTo>
                      <a:lnTo>
                        <a:pt x="15" y="361"/>
                      </a:lnTo>
                      <a:lnTo>
                        <a:pt x="32" y="306"/>
                      </a:lnTo>
                      <a:lnTo>
                        <a:pt x="56" y="254"/>
                      </a:lnTo>
                      <a:lnTo>
                        <a:pt x="86" y="206"/>
                      </a:lnTo>
                      <a:lnTo>
                        <a:pt x="122" y="161"/>
                      </a:lnTo>
                      <a:lnTo>
                        <a:pt x="161" y="121"/>
                      </a:lnTo>
                      <a:lnTo>
                        <a:pt x="206" y="85"/>
                      </a:lnTo>
                      <a:lnTo>
                        <a:pt x="255" y="56"/>
                      </a:lnTo>
                      <a:lnTo>
                        <a:pt x="307" y="32"/>
                      </a:lnTo>
                      <a:lnTo>
                        <a:pt x="363" y="15"/>
                      </a:lnTo>
                      <a:lnTo>
                        <a:pt x="420" y="3"/>
                      </a:lnTo>
                      <a:lnTo>
                        <a:pt x="48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6" name="Freeform 8">
                  <a:extLst>
                    <a:ext uri="{FF2B5EF4-FFF2-40B4-BE49-F238E27FC236}">
                      <a16:creationId xmlns:a16="http://schemas.microsoft.com/office/drawing/2014/main" id="{136E08EB-7B3F-4A3E-BBB3-3D3483B45B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86" y="1395"/>
                  <a:ext cx="3378" cy="2298"/>
                </a:xfrm>
                <a:custGeom>
                  <a:avLst/>
                  <a:gdLst>
                    <a:gd name="T0" fmla="*/ 1990 w 3378"/>
                    <a:gd name="T1" fmla="*/ 4 h 2298"/>
                    <a:gd name="T2" fmla="*/ 2157 w 3378"/>
                    <a:gd name="T3" fmla="*/ 59 h 2298"/>
                    <a:gd name="T4" fmla="*/ 2291 w 3378"/>
                    <a:gd name="T5" fmla="*/ 167 h 2298"/>
                    <a:gd name="T6" fmla="*/ 2379 w 3378"/>
                    <a:gd name="T7" fmla="*/ 314 h 2298"/>
                    <a:gd name="T8" fmla="*/ 2487 w 3378"/>
                    <a:gd name="T9" fmla="*/ 481 h 2298"/>
                    <a:gd name="T10" fmla="*/ 2707 w 3378"/>
                    <a:gd name="T11" fmla="*/ 662 h 2298"/>
                    <a:gd name="T12" fmla="*/ 2887 w 3378"/>
                    <a:gd name="T13" fmla="*/ 882 h 2298"/>
                    <a:gd name="T14" fmla="*/ 3023 w 3378"/>
                    <a:gd name="T15" fmla="*/ 1133 h 2298"/>
                    <a:gd name="T16" fmla="*/ 3107 w 3378"/>
                    <a:gd name="T17" fmla="*/ 1406 h 2298"/>
                    <a:gd name="T18" fmla="*/ 3179 w 3378"/>
                    <a:gd name="T19" fmla="*/ 1616 h 2298"/>
                    <a:gd name="T20" fmla="*/ 3293 w 3378"/>
                    <a:gd name="T21" fmla="*/ 1707 h 2298"/>
                    <a:gd name="T22" fmla="*/ 3363 w 3378"/>
                    <a:gd name="T23" fmla="*/ 1836 h 2298"/>
                    <a:gd name="T24" fmla="*/ 3374 w 3378"/>
                    <a:gd name="T25" fmla="*/ 1991 h 2298"/>
                    <a:gd name="T26" fmla="*/ 3320 w 3378"/>
                    <a:gd name="T27" fmla="*/ 2134 h 2298"/>
                    <a:gd name="T28" fmla="*/ 3214 w 3378"/>
                    <a:gd name="T29" fmla="*/ 2239 h 2298"/>
                    <a:gd name="T30" fmla="*/ 3071 w 3378"/>
                    <a:gd name="T31" fmla="*/ 2294 h 2298"/>
                    <a:gd name="T32" fmla="*/ 2913 w 3378"/>
                    <a:gd name="T33" fmla="*/ 2283 h 2298"/>
                    <a:gd name="T34" fmla="*/ 2782 w 3378"/>
                    <a:gd name="T35" fmla="*/ 2209 h 2298"/>
                    <a:gd name="T36" fmla="*/ 2691 w 3378"/>
                    <a:gd name="T37" fmla="*/ 2089 h 2298"/>
                    <a:gd name="T38" fmla="*/ 2658 w 3378"/>
                    <a:gd name="T39" fmla="*/ 1937 h 2298"/>
                    <a:gd name="T40" fmla="*/ 2687 w 3378"/>
                    <a:gd name="T41" fmla="*/ 1792 h 2298"/>
                    <a:gd name="T42" fmla="*/ 2771 w 3378"/>
                    <a:gd name="T43" fmla="*/ 1675 h 2298"/>
                    <a:gd name="T44" fmla="*/ 2894 w 3378"/>
                    <a:gd name="T45" fmla="*/ 1600 h 2298"/>
                    <a:gd name="T46" fmla="*/ 2844 w 3378"/>
                    <a:gd name="T47" fmla="*/ 1344 h 2298"/>
                    <a:gd name="T48" fmla="*/ 2743 w 3378"/>
                    <a:gd name="T49" fmla="*/ 1105 h 2298"/>
                    <a:gd name="T50" fmla="*/ 2596 w 3378"/>
                    <a:gd name="T51" fmla="*/ 894 h 2298"/>
                    <a:gd name="T52" fmla="*/ 2409 w 3378"/>
                    <a:gd name="T53" fmla="*/ 719 h 2298"/>
                    <a:gd name="T54" fmla="*/ 2397 w 3378"/>
                    <a:gd name="T55" fmla="*/ 1014 h 2298"/>
                    <a:gd name="T56" fmla="*/ 2342 w 3378"/>
                    <a:gd name="T57" fmla="*/ 1068 h 2298"/>
                    <a:gd name="T58" fmla="*/ 1089 w 3378"/>
                    <a:gd name="T59" fmla="*/ 1081 h 2298"/>
                    <a:gd name="T60" fmla="*/ 1013 w 3378"/>
                    <a:gd name="T61" fmla="*/ 1055 h 2298"/>
                    <a:gd name="T62" fmla="*/ 971 w 3378"/>
                    <a:gd name="T63" fmla="*/ 989 h 2298"/>
                    <a:gd name="T64" fmla="*/ 902 w 3378"/>
                    <a:gd name="T65" fmla="*/ 773 h 2298"/>
                    <a:gd name="T66" fmla="*/ 727 w 3378"/>
                    <a:gd name="T67" fmla="*/ 961 h 2298"/>
                    <a:gd name="T68" fmla="*/ 595 w 3378"/>
                    <a:gd name="T69" fmla="*/ 1182 h 2298"/>
                    <a:gd name="T70" fmla="*/ 512 w 3378"/>
                    <a:gd name="T71" fmla="*/ 1428 h 2298"/>
                    <a:gd name="T72" fmla="*/ 529 w 3378"/>
                    <a:gd name="T73" fmla="*/ 1620 h 2298"/>
                    <a:gd name="T74" fmla="*/ 640 w 3378"/>
                    <a:gd name="T75" fmla="*/ 1710 h 2298"/>
                    <a:gd name="T76" fmla="*/ 707 w 3378"/>
                    <a:gd name="T77" fmla="*/ 1838 h 2298"/>
                    <a:gd name="T78" fmla="*/ 717 w 3378"/>
                    <a:gd name="T79" fmla="*/ 1991 h 2298"/>
                    <a:gd name="T80" fmla="*/ 662 w 3378"/>
                    <a:gd name="T81" fmla="*/ 2134 h 2298"/>
                    <a:gd name="T82" fmla="*/ 556 w 3378"/>
                    <a:gd name="T83" fmla="*/ 2239 h 2298"/>
                    <a:gd name="T84" fmla="*/ 414 w 3378"/>
                    <a:gd name="T85" fmla="*/ 2294 h 2298"/>
                    <a:gd name="T86" fmla="*/ 256 w 3378"/>
                    <a:gd name="T87" fmla="*/ 2283 h 2298"/>
                    <a:gd name="T88" fmla="*/ 124 w 3378"/>
                    <a:gd name="T89" fmla="*/ 2209 h 2298"/>
                    <a:gd name="T90" fmla="*/ 34 w 3378"/>
                    <a:gd name="T91" fmla="*/ 2089 h 2298"/>
                    <a:gd name="T92" fmla="*/ 0 w 3378"/>
                    <a:gd name="T93" fmla="*/ 1937 h 2298"/>
                    <a:gd name="T94" fmla="*/ 32 w 3378"/>
                    <a:gd name="T95" fmla="*/ 1790 h 2298"/>
                    <a:gd name="T96" fmla="*/ 118 w 3378"/>
                    <a:gd name="T97" fmla="*/ 1672 h 2298"/>
                    <a:gd name="T98" fmla="*/ 244 w 3378"/>
                    <a:gd name="T99" fmla="*/ 1596 h 2298"/>
                    <a:gd name="T100" fmla="*/ 292 w 3378"/>
                    <a:gd name="T101" fmla="*/ 1314 h 2298"/>
                    <a:gd name="T102" fmla="*/ 393 w 3378"/>
                    <a:gd name="T103" fmla="*/ 1047 h 2298"/>
                    <a:gd name="T104" fmla="*/ 543 w 3378"/>
                    <a:gd name="T105" fmla="*/ 806 h 2298"/>
                    <a:gd name="T106" fmla="*/ 738 w 3378"/>
                    <a:gd name="T107" fmla="*/ 598 h 2298"/>
                    <a:gd name="T108" fmla="*/ 971 w 3378"/>
                    <a:gd name="T109" fmla="*/ 430 h 2298"/>
                    <a:gd name="T110" fmla="*/ 1022 w 3378"/>
                    <a:gd name="T111" fmla="*/ 261 h 2298"/>
                    <a:gd name="T112" fmla="*/ 1126 w 3378"/>
                    <a:gd name="T113" fmla="*/ 124 h 2298"/>
                    <a:gd name="T114" fmla="*/ 1273 w 3378"/>
                    <a:gd name="T115" fmla="*/ 34 h 2298"/>
                    <a:gd name="T116" fmla="*/ 1449 w 3378"/>
                    <a:gd name="T117" fmla="*/ 0 h 2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3378" h="2298">
                      <a:moveTo>
                        <a:pt x="1449" y="0"/>
                      </a:moveTo>
                      <a:lnTo>
                        <a:pt x="1929" y="0"/>
                      </a:lnTo>
                      <a:lnTo>
                        <a:pt x="1990" y="4"/>
                      </a:lnTo>
                      <a:lnTo>
                        <a:pt x="2049" y="15"/>
                      </a:lnTo>
                      <a:lnTo>
                        <a:pt x="2105" y="34"/>
                      </a:lnTo>
                      <a:lnTo>
                        <a:pt x="2157" y="59"/>
                      </a:lnTo>
                      <a:lnTo>
                        <a:pt x="2207" y="88"/>
                      </a:lnTo>
                      <a:lnTo>
                        <a:pt x="2252" y="124"/>
                      </a:lnTo>
                      <a:lnTo>
                        <a:pt x="2291" y="167"/>
                      </a:lnTo>
                      <a:lnTo>
                        <a:pt x="2327" y="211"/>
                      </a:lnTo>
                      <a:lnTo>
                        <a:pt x="2356" y="261"/>
                      </a:lnTo>
                      <a:lnTo>
                        <a:pt x="2379" y="314"/>
                      </a:lnTo>
                      <a:lnTo>
                        <a:pt x="2397" y="372"/>
                      </a:lnTo>
                      <a:lnTo>
                        <a:pt x="2407" y="431"/>
                      </a:lnTo>
                      <a:lnTo>
                        <a:pt x="2487" y="481"/>
                      </a:lnTo>
                      <a:lnTo>
                        <a:pt x="2566" y="537"/>
                      </a:lnTo>
                      <a:lnTo>
                        <a:pt x="2639" y="596"/>
                      </a:lnTo>
                      <a:lnTo>
                        <a:pt x="2707" y="662"/>
                      </a:lnTo>
                      <a:lnTo>
                        <a:pt x="2772" y="732"/>
                      </a:lnTo>
                      <a:lnTo>
                        <a:pt x="2833" y="805"/>
                      </a:lnTo>
                      <a:lnTo>
                        <a:pt x="2887" y="882"/>
                      </a:lnTo>
                      <a:lnTo>
                        <a:pt x="2938" y="963"/>
                      </a:lnTo>
                      <a:lnTo>
                        <a:pt x="2983" y="1046"/>
                      </a:lnTo>
                      <a:lnTo>
                        <a:pt x="3023" y="1133"/>
                      </a:lnTo>
                      <a:lnTo>
                        <a:pt x="3056" y="1221"/>
                      </a:lnTo>
                      <a:lnTo>
                        <a:pt x="3085" y="1313"/>
                      </a:lnTo>
                      <a:lnTo>
                        <a:pt x="3107" y="1406"/>
                      </a:lnTo>
                      <a:lnTo>
                        <a:pt x="3125" y="1500"/>
                      </a:lnTo>
                      <a:lnTo>
                        <a:pt x="3134" y="1596"/>
                      </a:lnTo>
                      <a:lnTo>
                        <a:pt x="3179" y="1616"/>
                      </a:lnTo>
                      <a:lnTo>
                        <a:pt x="3221" y="1641"/>
                      </a:lnTo>
                      <a:lnTo>
                        <a:pt x="3260" y="1672"/>
                      </a:lnTo>
                      <a:lnTo>
                        <a:pt x="3293" y="1707"/>
                      </a:lnTo>
                      <a:lnTo>
                        <a:pt x="3323" y="1746"/>
                      </a:lnTo>
                      <a:lnTo>
                        <a:pt x="3346" y="1790"/>
                      </a:lnTo>
                      <a:lnTo>
                        <a:pt x="3363" y="1836"/>
                      </a:lnTo>
                      <a:lnTo>
                        <a:pt x="3374" y="1885"/>
                      </a:lnTo>
                      <a:lnTo>
                        <a:pt x="3378" y="1937"/>
                      </a:lnTo>
                      <a:lnTo>
                        <a:pt x="3374" y="1991"/>
                      </a:lnTo>
                      <a:lnTo>
                        <a:pt x="3363" y="2042"/>
                      </a:lnTo>
                      <a:lnTo>
                        <a:pt x="3344" y="2089"/>
                      </a:lnTo>
                      <a:lnTo>
                        <a:pt x="3320" y="2134"/>
                      </a:lnTo>
                      <a:lnTo>
                        <a:pt x="3290" y="2173"/>
                      </a:lnTo>
                      <a:lnTo>
                        <a:pt x="3254" y="2209"/>
                      </a:lnTo>
                      <a:lnTo>
                        <a:pt x="3214" y="2239"/>
                      </a:lnTo>
                      <a:lnTo>
                        <a:pt x="3169" y="2264"/>
                      </a:lnTo>
                      <a:lnTo>
                        <a:pt x="3122" y="2283"/>
                      </a:lnTo>
                      <a:lnTo>
                        <a:pt x="3071" y="2294"/>
                      </a:lnTo>
                      <a:lnTo>
                        <a:pt x="3018" y="2298"/>
                      </a:lnTo>
                      <a:lnTo>
                        <a:pt x="2964" y="2294"/>
                      </a:lnTo>
                      <a:lnTo>
                        <a:pt x="2913" y="2283"/>
                      </a:lnTo>
                      <a:lnTo>
                        <a:pt x="2866" y="2264"/>
                      </a:lnTo>
                      <a:lnTo>
                        <a:pt x="2822" y="2239"/>
                      </a:lnTo>
                      <a:lnTo>
                        <a:pt x="2782" y="2209"/>
                      </a:lnTo>
                      <a:lnTo>
                        <a:pt x="2746" y="2173"/>
                      </a:lnTo>
                      <a:lnTo>
                        <a:pt x="2716" y="2134"/>
                      </a:lnTo>
                      <a:lnTo>
                        <a:pt x="2691" y="2089"/>
                      </a:lnTo>
                      <a:lnTo>
                        <a:pt x="2673" y="2042"/>
                      </a:lnTo>
                      <a:lnTo>
                        <a:pt x="2661" y="1991"/>
                      </a:lnTo>
                      <a:lnTo>
                        <a:pt x="2658" y="1937"/>
                      </a:lnTo>
                      <a:lnTo>
                        <a:pt x="2661" y="1887"/>
                      </a:lnTo>
                      <a:lnTo>
                        <a:pt x="2671" y="1838"/>
                      </a:lnTo>
                      <a:lnTo>
                        <a:pt x="2687" y="1792"/>
                      </a:lnTo>
                      <a:lnTo>
                        <a:pt x="2711" y="1749"/>
                      </a:lnTo>
                      <a:lnTo>
                        <a:pt x="2738" y="1710"/>
                      </a:lnTo>
                      <a:lnTo>
                        <a:pt x="2771" y="1675"/>
                      </a:lnTo>
                      <a:lnTo>
                        <a:pt x="2808" y="1644"/>
                      </a:lnTo>
                      <a:lnTo>
                        <a:pt x="2849" y="1620"/>
                      </a:lnTo>
                      <a:lnTo>
                        <a:pt x="2894" y="1600"/>
                      </a:lnTo>
                      <a:lnTo>
                        <a:pt x="2882" y="1513"/>
                      </a:lnTo>
                      <a:lnTo>
                        <a:pt x="2866" y="1428"/>
                      </a:lnTo>
                      <a:lnTo>
                        <a:pt x="2844" y="1344"/>
                      </a:lnTo>
                      <a:lnTo>
                        <a:pt x="2815" y="1262"/>
                      </a:lnTo>
                      <a:lnTo>
                        <a:pt x="2782" y="1182"/>
                      </a:lnTo>
                      <a:lnTo>
                        <a:pt x="2743" y="1105"/>
                      </a:lnTo>
                      <a:lnTo>
                        <a:pt x="2699" y="1031"/>
                      </a:lnTo>
                      <a:lnTo>
                        <a:pt x="2649" y="961"/>
                      </a:lnTo>
                      <a:lnTo>
                        <a:pt x="2596" y="894"/>
                      </a:lnTo>
                      <a:lnTo>
                        <a:pt x="2537" y="831"/>
                      </a:lnTo>
                      <a:lnTo>
                        <a:pt x="2475" y="773"/>
                      </a:lnTo>
                      <a:lnTo>
                        <a:pt x="2409" y="719"/>
                      </a:lnTo>
                      <a:lnTo>
                        <a:pt x="2409" y="961"/>
                      </a:lnTo>
                      <a:lnTo>
                        <a:pt x="2407" y="989"/>
                      </a:lnTo>
                      <a:lnTo>
                        <a:pt x="2397" y="1014"/>
                      </a:lnTo>
                      <a:lnTo>
                        <a:pt x="2383" y="1036"/>
                      </a:lnTo>
                      <a:lnTo>
                        <a:pt x="2365" y="1055"/>
                      </a:lnTo>
                      <a:lnTo>
                        <a:pt x="2342" y="1068"/>
                      </a:lnTo>
                      <a:lnTo>
                        <a:pt x="2317" y="1078"/>
                      </a:lnTo>
                      <a:lnTo>
                        <a:pt x="2289" y="1081"/>
                      </a:lnTo>
                      <a:lnTo>
                        <a:pt x="1089" y="1081"/>
                      </a:lnTo>
                      <a:lnTo>
                        <a:pt x="1061" y="1078"/>
                      </a:lnTo>
                      <a:lnTo>
                        <a:pt x="1036" y="1068"/>
                      </a:lnTo>
                      <a:lnTo>
                        <a:pt x="1013" y="1055"/>
                      </a:lnTo>
                      <a:lnTo>
                        <a:pt x="995" y="1036"/>
                      </a:lnTo>
                      <a:lnTo>
                        <a:pt x="981" y="1014"/>
                      </a:lnTo>
                      <a:lnTo>
                        <a:pt x="971" y="989"/>
                      </a:lnTo>
                      <a:lnTo>
                        <a:pt x="969" y="961"/>
                      </a:lnTo>
                      <a:lnTo>
                        <a:pt x="969" y="719"/>
                      </a:lnTo>
                      <a:lnTo>
                        <a:pt x="902" y="773"/>
                      </a:lnTo>
                      <a:lnTo>
                        <a:pt x="840" y="831"/>
                      </a:lnTo>
                      <a:lnTo>
                        <a:pt x="781" y="894"/>
                      </a:lnTo>
                      <a:lnTo>
                        <a:pt x="727" y="961"/>
                      </a:lnTo>
                      <a:lnTo>
                        <a:pt x="678" y="1032"/>
                      </a:lnTo>
                      <a:lnTo>
                        <a:pt x="633" y="1105"/>
                      </a:lnTo>
                      <a:lnTo>
                        <a:pt x="595" y="1182"/>
                      </a:lnTo>
                      <a:lnTo>
                        <a:pt x="561" y="1263"/>
                      </a:lnTo>
                      <a:lnTo>
                        <a:pt x="534" y="1344"/>
                      </a:lnTo>
                      <a:lnTo>
                        <a:pt x="512" y="1428"/>
                      </a:lnTo>
                      <a:lnTo>
                        <a:pt x="496" y="1513"/>
                      </a:lnTo>
                      <a:lnTo>
                        <a:pt x="484" y="1600"/>
                      </a:lnTo>
                      <a:lnTo>
                        <a:pt x="529" y="1620"/>
                      </a:lnTo>
                      <a:lnTo>
                        <a:pt x="570" y="1644"/>
                      </a:lnTo>
                      <a:lnTo>
                        <a:pt x="607" y="1675"/>
                      </a:lnTo>
                      <a:lnTo>
                        <a:pt x="640" y="1710"/>
                      </a:lnTo>
                      <a:lnTo>
                        <a:pt x="667" y="1749"/>
                      </a:lnTo>
                      <a:lnTo>
                        <a:pt x="691" y="1792"/>
                      </a:lnTo>
                      <a:lnTo>
                        <a:pt x="707" y="1838"/>
                      </a:lnTo>
                      <a:lnTo>
                        <a:pt x="717" y="1887"/>
                      </a:lnTo>
                      <a:lnTo>
                        <a:pt x="720" y="1937"/>
                      </a:lnTo>
                      <a:lnTo>
                        <a:pt x="717" y="1991"/>
                      </a:lnTo>
                      <a:lnTo>
                        <a:pt x="705" y="2042"/>
                      </a:lnTo>
                      <a:lnTo>
                        <a:pt x="687" y="2089"/>
                      </a:lnTo>
                      <a:lnTo>
                        <a:pt x="662" y="2134"/>
                      </a:lnTo>
                      <a:lnTo>
                        <a:pt x="632" y="2173"/>
                      </a:lnTo>
                      <a:lnTo>
                        <a:pt x="596" y="2209"/>
                      </a:lnTo>
                      <a:lnTo>
                        <a:pt x="556" y="2239"/>
                      </a:lnTo>
                      <a:lnTo>
                        <a:pt x="512" y="2264"/>
                      </a:lnTo>
                      <a:lnTo>
                        <a:pt x="465" y="2283"/>
                      </a:lnTo>
                      <a:lnTo>
                        <a:pt x="414" y="2294"/>
                      </a:lnTo>
                      <a:lnTo>
                        <a:pt x="360" y="2298"/>
                      </a:lnTo>
                      <a:lnTo>
                        <a:pt x="307" y="2294"/>
                      </a:lnTo>
                      <a:lnTo>
                        <a:pt x="256" y="2283"/>
                      </a:lnTo>
                      <a:lnTo>
                        <a:pt x="209" y="2264"/>
                      </a:lnTo>
                      <a:lnTo>
                        <a:pt x="164" y="2239"/>
                      </a:lnTo>
                      <a:lnTo>
                        <a:pt x="124" y="2209"/>
                      </a:lnTo>
                      <a:lnTo>
                        <a:pt x="88" y="2173"/>
                      </a:lnTo>
                      <a:lnTo>
                        <a:pt x="58" y="2134"/>
                      </a:lnTo>
                      <a:lnTo>
                        <a:pt x="34" y="2089"/>
                      </a:lnTo>
                      <a:lnTo>
                        <a:pt x="15" y="2042"/>
                      </a:lnTo>
                      <a:lnTo>
                        <a:pt x="4" y="1991"/>
                      </a:lnTo>
                      <a:lnTo>
                        <a:pt x="0" y="1937"/>
                      </a:lnTo>
                      <a:lnTo>
                        <a:pt x="4" y="1885"/>
                      </a:lnTo>
                      <a:lnTo>
                        <a:pt x="15" y="1836"/>
                      </a:lnTo>
                      <a:lnTo>
                        <a:pt x="32" y="1790"/>
                      </a:lnTo>
                      <a:lnTo>
                        <a:pt x="55" y="1746"/>
                      </a:lnTo>
                      <a:lnTo>
                        <a:pt x="85" y="1707"/>
                      </a:lnTo>
                      <a:lnTo>
                        <a:pt x="118" y="1672"/>
                      </a:lnTo>
                      <a:lnTo>
                        <a:pt x="157" y="1641"/>
                      </a:lnTo>
                      <a:lnTo>
                        <a:pt x="199" y="1616"/>
                      </a:lnTo>
                      <a:lnTo>
                        <a:pt x="244" y="1596"/>
                      </a:lnTo>
                      <a:lnTo>
                        <a:pt x="253" y="1500"/>
                      </a:lnTo>
                      <a:lnTo>
                        <a:pt x="270" y="1407"/>
                      </a:lnTo>
                      <a:lnTo>
                        <a:pt x="292" y="1314"/>
                      </a:lnTo>
                      <a:lnTo>
                        <a:pt x="319" y="1222"/>
                      </a:lnTo>
                      <a:lnTo>
                        <a:pt x="354" y="1134"/>
                      </a:lnTo>
                      <a:lnTo>
                        <a:pt x="393" y="1047"/>
                      </a:lnTo>
                      <a:lnTo>
                        <a:pt x="437" y="964"/>
                      </a:lnTo>
                      <a:lnTo>
                        <a:pt x="488" y="883"/>
                      </a:lnTo>
                      <a:lnTo>
                        <a:pt x="543" y="806"/>
                      </a:lnTo>
                      <a:lnTo>
                        <a:pt x="602" y="732"/>
                      </a:lnTo>
                      <a:lnTo>
                        <a:pt x="668" y="662"/>
                      </a:lnTo>
                      <a:lnTo>
                        <a:pt x="738" y="598"/>
                      </a:lnTo>
                      <a:lnTo>
                        <a:pt x="811" y="537"/>
                      </a:lnTo>
                      <a:lnTo>
                        <a:pt x="889" y="481"/>
                      </a:lnTo>
                      <a:lnTo>
                        <a:pt x="971" y="430"/>
                      </a:lnTo>
                      <a:lnTo>
                        <a:pt x="981" y="372"/>
                      </a:lnTo>
                      <a:lnTo>
                        <a:pt x="999" y="314"/>
                      </a:lnTo>
                      <a:lnTo>
                        <a:pt x="1022" y="261"/>
                      </a:lnTo>
                      <a:lnTo>
                        <a:pt x="1051" y="211"/>
                      </a:lnTo>
                      <a:lnTo>
                        <a:pt x="1087" y="167"/>
                      </a:lnTo>
                      <a:lnTo>
                        <a:pt x="1126" y="124"/>
                      </a:lnTo>
                      <a:lnTo>
                        <a:pt x="1171" y="88"/>
                      </a:lnTo>
                      <a:lnTo>
                        <a:pt x="1221" y="59"/>
                      </a:lnTo>
                      <a:lnTo>
                        <a:pt x="1273" y="34"/>
                      </a:lnTo>
                      <a:lnTo>
                        <a:pt x="1329" y="15"/>
                      </a:lnTo>
                      <a:lnTo>
                        <a:pt x="1388" y="4"/>
                      </a:lnTo>
                      <a:lnTo>
                        <a:pt x="144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207" name="Group 12">
                <a:extLst>
                  <a:ext uri="{FF2B5EF4-FFF2-40B4-BE49-F238E27FC236}">
                    <a16:creationId xmlns:a16="http://schemas.microsoft.com/office/drawing/2014/main" id="{1EF2D38D-E306-42AE-8C7E-02F23CD07F4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96402" y="4575348"/>
                <a:ext cx="197370" cy="245998"/>
                <a:chOff x="6363" y="1035"/>
                <a:chExt cx="2630" cy="3278"/>
              </a:xfrm>
              <a:solidFill>
                <a:schemeClr val="bg1"/>
              </a:solidFill>
            </p:grpSpPr>
            <p:sp>
              <p:nvSpPr>
                <p:cNvPr id="231" name="Freeform 14">
                  <a:extLst>
                    <a:ext uri="{FF2B5EF4-FFF2-40B4-BE49-F238E27FC236}">
                      <a16:creationId xmlns:a16="http://schemas.microsoft.com/office/drawing/2014/main" id="{0E350260-2417-49A3-9251-17E18CD6C6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46" y="1165"/>
                  <a:ext cx="517" cy="517"/>
                </a:xfrm>
                <a:custGeom>
                  <a:avLst/>
                  <a:gdLst>
                    <a:gd name="T0" fmla="*/ 0 w 1035"/>
                    <a:gd name="T1" fmla="*/ 0 h 1035"/>
                    <a:gd name="T2" fmla="*/ 1035 w 1035"/>
                    <a:gd name="T3" fmla="*/ 1035 h 1035"/>
                    <a:gd name="T4" fmla="*/ 0 w 1035"/>
                    <a:gd name="T5" fmla="*/ 1035 h 1035"/>
                    <a:gd name="T6" fmla="*/ 0 w 1035"/>
                    <a:gd name="T7" fmla="*/ 0 h 10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35" h="1035">
                      <a:moveTo>
                        <a:pt x="0" y="0"/>
                      </a:moveTo>
                      <a:lnTo>
                        <a:pt x="1035" y="1035"/>
                      </a:lnTo>
                      <a:lnTo>
                        <a:pt x="0" y="103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2" name="Freeform 15">
                  <a:extLst>
                    <a:ext uri="{FF2B5EF4-FFF2-40B4-BE49-F238E27FC236}">
                      <a16:creationId xmlns:a16="http://schemas.microsoft.com/office/drawing/2014/main" id="{E33264E1-DB97-46AC-A708-18DE8D2BA5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78" y="1035"/>
                  <a:ext cx="2415" cy="3106"/>
                </a:xfrm>
                <a:custGeom>
                  <a:avLst/>
                  <a:gdLst>
                    <a:gd name="T0" fmla="*/ 0 w 4829"/>
                    <a:gd name="T1" fmla="*/ 0 h 6211"/>
                    <a:gd name="T2" fmla="*/ 3017 w 4829"/>
                    <a:gd name="T3" fmla="*/ 0 h 6211"/>
                    <a:gd name="T4" fmla="*/ 3017 w 4829"/>
                    <a:gd name="T5" fmla="*/ 1812 h 6211"/>
                    <a:gd name="T6" fmla="*/ 4829 w 4829"/>
                    <a:gd name="T7" fmla="*/ 1812 h 6211"/>
                    <a:gd name="T8" fmla="*/ 4829 w 4829"/>
                    <a:gd name="T9" fmla="*/ 6211 h 6211"/>
                    <a:gd name="T10" fmla="*/ 2846 w 4829"/>
                    <a:gd name="T11" fmla="*/ 6211 h 6211"/>
                    <a:gd name="T12" fmla="*/ 2846 w 4829"/>
                    <a:gd name="T13" fmla="*/ 2242 h 6211"/>
                    <a:gd name="T14" fmla="*/ 0 w 4829"/>
                    <a:gd name="T15" fmla="*/ 2242 h 6211"/>
                    <a:gd name="T16" fmla="*/ 0 w 4829"/>
                    <a:gd name="T17" fmla="*/ 0 h 6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29" h="6211">
                      <a:moveTo>
                        <a:pt x="0" y="0"/>
                      </a:moveTo>
                      <a:lnTo>
                        <a:pt x="3017" y="0"/>
                      </a:lnTo>
                      <a:lnTo>
                        <a:pt x="3017" y="1812"/>
                      </a:lnTo>
                      <a:lnTo>
                        <a:pt x="4829" y="1812"/>
                      </a:lnTo>
                      <a:lnTo>
                        <a:pt x="4829" y="6211"/>
                      </a:lnTo>
                      <a:lnTo>
                        <a:pt x="2846" y="6211"/>
                      </a:lnTo>
                      <a:lnTo>
                        <a:pt x="2846" y="2242"/>
                      </a:lnTo>
                      <a:lnTo>
                        <a:pt x="0" y="224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33" name="Freeform 16">
                  <a:extLst>
                    <a:ext uri="{FF2B5EF4-FFF2-40B4-BE49-F238E27FC236}">
                      <a16:creationId xmlns:a16="http://schemas.microsoft.com/office/drawing/2014/main" id="{24174B31-AB9B-478B-875E-8B2B33B954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63" y="2415"/>
                  <a:ext cx="1379" cy="1898"/>
                </a:xfrm>
                <a:custGeom>
                  <a:avLst/>
                  <a:gdLst>
                    <a:gd name="T0" fmla="*/ 1638 w 2759"/>
                    <a:gd name="T1" fmla="*/ 2673 h 3795"/>
                    <a:gd name="T2" fmla="*/ 1638 w 2759"/>
                    <a:gd name="T3" fmla="*/ 3191 h 3795"/>
                    <a:gd name="T4" fmla="*/ 2155 w 2759"/>
                    <a:gd name="T5" fmla="*/ 3191 h 3795"/>
                    <a:gd name="T6" fmla="*/ 2155 w 2759"/>
                    <a:gd name="T7" fmla="*/ 2673 h 3795"/>
                    <a:gd name="T8" fmla="*/ 1638 w 2759"/>
                    <a:gd name="T9" fmla="*/ 2673 h 3795"/>
                    <a:gd name="T10" fmla="*/ 602 w 2759"/>
                    <a:gd name="T11" fmla="*/ 2673 h 3795"/>
                    <a:gd name="T12" fmla="*/ 602 w 2759"/>
                    <a:gd name="T13" fmla="*/ 3191 h 3795"/>
                    <a:gd name="T14" fmla="*/ 1120 w 2759"/>
                    <a:gd name="T15" fmla="*/ 3191 h 3795"/>
                    <a:gd name="T16" fmla="*/ 1120 w 2759"/>
                    <a:gd name="T17" fmla="*/ 2673 h 3795"/>
                    <a:gd name="T18" fmla="*/ 602 w 2759"/>
                    <a:gd name="T19" fmla="*/ 2673 h 3795"/>
                    <a:gd name="T20" fmla="*/ 1638 w 2759"/>
                    <a:gd name="T21" fmla="*/ 1638 h 3795"/>
                    <a:gd name="T22" fmla="*/ 1638 w 2759"/>
                    <a:gd name="T23" fmla="*/ 2157 h 3795"/>
                    <a:gd name="T24" fmla="*/ 2155 w 2759"/>
                    <a:gd name="T25" fmla="*/ 2157 h 3795"/>
                    <a:gd name="T26" fmla="*/ 2155 w 2759"/>
                    <a:gd name="T27" fmla="*/ 1638 h 3795"/>
                    <a:gd name="T28" fmla="*/ 1638 w 2759"/>
                    <a:gd name="T29" fmla="*/ 1638 h 3795"/>
                    <a:gd name="T30" fmla="*/ 602 w 2759"/>
                    <a:gd name="T31" fmla="*/ 1638 h 3795"/>
                    <a:gd name="T32" fmla="*/ 602 w 2759"/>
                    <a:gd name="T33" fmla="*/ 2157 h 3795"/>
                    <a:gd name="T34" fmla="*/ 1120 w 2759"/>
                    <a:gd name="T35" fmla="*/ 2157 h 3795"/>
                    <a:gd name="T36" fmla="*/ 1120 w 2759"/>
                    <a:gd name="T37" fmla="*/ 1638 h 3795"/>
                    <a:gd name="T38" fmla="*/ 602 w 2759"/>
                    <a:gd name="T39" fmla="*/ 1638 h 3795"/>
                    <a:gd name="T40" fmla="*/ 602 w 2759"/>
                    <a:gd name="T41" fmla="*/ 604 h 3795"/>
                    <a:gd name="T42" fmla="*/ 602 w 2759"/>
                    <a:gd name="T43" fmla="*/ 1122 h 3795"/>
                    <a:gd name="T44" fmla="*/ 2155 w 2759"/>
                    <a:gd name="T45" fmla="*/ 1122 h 3795"/>
                    <a:gd name="T46" fmla="*/ 2155 w 2759"/>
                    <a:gd name="T47" fmla="*/ 604 h 3795"/>
                    <a:gd name="T48" fmla="*/ 602 w 2759"/>
                    <a:gd name="T49" fmla="*/ 604 h 3795"/>
                    <a:gd name="T50" fmla="*/ 0 w 2759"/>
                    <a:gd name="T51" fmla="*/ 0 h 3795"/>
                    <a:gd name="T52" fmla="*/ 2759 w 2759"/>
                    <a:gd name="T53" fmla="*/ 0 h 3795"/>
                    <a:gd name="T54" fmla="*/ 2759 w 2759"/>
                    <a:gd name="T55" fmla="*/ 3795 h 3795"/>
                    <a:gd name="T56" fmla="*/ 0 w 2759"/>
                    <a:gd name="T57" fmla="*/ 3795 h 3795"/>
                    <a:gd name="T58" fmla="*/ 0 w 2759"/>
                    <a:gd name="T59" fmla="*/ 0 h 3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759" h="3795">
                      <a:moveTo>
                        <a:pt x="1638" y="2673"/>
                      </a:moveTo>
                      <a:lnTo>
                        <a:pt x="1638" y="3191"/>
                      </a:lnTo>
                      <a:lnTo>
                        <a:pt x="2155" y="3191"/>
                      </a:lnTo>
                      <a:lnTo>
                        <a:pt x="2155" y="2673"/>
                      </a:lnTo>
                      <a:lnTo>
                        <a:pt x="1638" y="2673"/>
                      </a:lnTo>
                      <a:close/>
                      <a:moveTo>
                        <a:pt x="602" y="2673"/>
                      </a:moveTo>
                      <a:lnTo>
                        <a:pt x="602" y="3191"/>
                      </a:lnTo>
                      <a:lnTo>
                        <a:pt x="1120" y="3191"/>
                      </a:lnTo>
                      <a:lnTo>
                        <a:pt x="1120" y="2673"/>
                      </a:lnTo>
                      <a:lnTo>
                        <a:pt x="602" y="2673"/>
                      </a:lnTo>
                      <a:close/>
                      <a:moveTo>
                        <a:pt x="1638" y="1638"/>
                      </a:moveTo>
                      <a:lnTo>
                        <a:pt x="1638" y="2157"/>
                      </a:lnTo>
                      <a:lnTo>
                        <a:pt x="2155" y="2157"/>
                      </a:lnTo>
                      <a:lnTo>
                        <a:pt x="2155" y="1638"/>
                      </a:lnTo>
                      <a:lnTo>
                        <a:pt x="1638" y="1638"/>
                      </a:lnTo>
                      <a:close/>
                      <a:moveTo>
                        <a:pt x="602" y="1638"/>
                      </a:moveTo>
                      <a:lnTo>
                        <a:pt x="602" y="2157"/>
                      </a:lnTo>
                      <a:lnTo>
                        <a:pt x="1120" y="2157"/>
                      </a:lnTo>
                      <a:lnTo>
                        <a:pt x="1120" y="1638"/>
                      </a:lnTo>
                      <a:lnTo>
                        <a:pt x="602" y="1638"/>
                      </a:lnTo>
                      <a:close/>
                      <a:moveTo>
                        <a:pt x="602" y="604"/>
                      </a:moveTo>
                      <a:lnTo>
                        <a:pt x="602" y="1122"/>
                      </a:lnTo>
                      <a:lnTo>
                        <a:pt x="2155" y="1122"/>
                      </a:lnTo>
                      <a:lnTo>
                        <a:pt x="2155" y="604"/>
                      </a:lnTo>
                      <a:lnTo>
                        <a:pt x="602" y="604"/>
                      </a:lnTo>
                      <a:close/>
                      <a:moveTo>
                        <a:pt x="0" y="0"/>
                      </a:moveTo>
                      <a:lnTo>
                        <a:pt x="2759" y="0"/>
                      </a:lnTo>
                      <a:lnTo>
                        <a:pt x="2759" y="3795"/>
                      </a:lnTo>
                      <a:lnTo>
                        <a:pt x="0" y="37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C306673E-2924-4F82-B408-0C5F095EEA1F}"/>
                  </a:ext>
                </a:extLst>
              </p:cNvPr>
              <p:cNvGrpSpPr/>
              <p:nvPr/>
            </p:nvGrpSpPr>
            <p:grpSpPr>
              <a:xfrm>
                <a:off x="4720218" y="4585789"/>
                <a:ext cx="214354" cy="238076"/>
                <a:chOff x="-369888" y="6397749"/>
                <a:chExt cx="1489325" cy="1654157"/>
              </a:xfrm>
              <a:solidFill>
                <a:schemeClr val="bg1"/>
              </a:solidFill>
              <a:effectLst/>
            </p:grpSpPr>
            <p:sp>
              <p:nvSpPr>
                <p:cNvPr id="223" name="Freeform 100">
                  <a:extLst>
                    <a:ext uri="{FF2B5EF4-FFF2-40B4-BE49-F238E27FC236}">
                      <a16:creationId xmlns:a16="http://schemas.microsoft.com/office/drawing/2014/main" id="{8903A3EA-BAB1-490A-B45E-69B5AAA829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50493" y="6397749"/>
                  <a:ext cx="921754" cy="804876"/>
                </a:xfrm>
                <a:custGeom>
                  <a:avLst/>
                  <a:gdLst>
                    <a:gd name="T0" fmla="*/ 359 w 359"/>
                    <a:gd name="T1" fmla="*/ 0 h 310"/>
                    <a:gd name="T2" fmla="*/ 359 w 359"/>
                    <a:gd name="T3" fmla="*/ 4 h 310"/>
                    <a:gd name="T4" fmla="*/ 359 w 359"/>
                    <a:gd name="T5" fmla="*/ 30 h 310"/>
                    <a:gd name="T6" fmla="*/ 358 w 359"/>
                    <a:gd name="T7" fmla="*/ 68 h 310"/>
                    <a:gd name="T8" fmla="*/ 358 w 359"/>
                    <a:gd name="T9" fmla="*/ 108 h 310"/>
                    <a:gd name="T10" fmla="*/ 358 w 359"/>
                    <a:gd name="T11" fmla="*/ 125 h 310"/>
                    <a:gd name="T12" fmla="*/ 358 w 359"/>
                    <a:gd name="T13" fmla="*/ 132 h 310"/>
                    <a:gd name="T14" fmla="*/ 356 w 359"/>
                    <a:gd name="T15" fmla="*/ 133 h 310"/>
                    <a:gd name="T16" fmla="*/ 354 w 359"/>
                    <a:gd name="T17" fmla="*/ 133 h 310"/>
                    <a:gd name="T18" fmla="*/ 352 w 359"/>
                    <a:gd name="T19" fmla="*/ 133 h 310"/>
                    <a:gd name="T20" fmla="*/ 341 w 359"/>
                    <a:gd name="T21" fmla="*/ 123 h 310"/>
                    <a:gd name="T22" fmla="*/ 324 w 359"/>
                    <a:gd name="T23" fmla="*/ 110 h 310"/>
                    <a:gd name="T24" fmla="*/ 316 w 359"/>
                    <a:gd name="T25" fmla="*/ 103 h 310"/>
                    <a:gd name="T26" fmla="*/ 263 w 359"/>
                    <a:gd name="T27" fmla="*/ 174 h 310"/>
                    <a:gd name="T28" fmla="*/ 201 w 359"/>
                    <a:gd name="T29" fmla="*/ 226 h 310"/>
                    <a:gd name="T30" fmla="*/ 136 w 359"/>
                    <a:gd name="T31" fmla="*/ 264 h 310"/>
                    <a:gd name="T32" fmla="*/ 78 w 359"/>
                    <a:gd name="T33" fmla="*/ 289 h 310"/>
                    <a:gd name="T34" fmla="*/ 30 w 359"/>
                    <a:gd name="T35" fmla="*/ 303 h 310"/>
                    <a:gd name="T36" fmla="*/ 4 w 359"/>
                    <a:gd name="T37" fmla="*/ 310 h 310"/>
                    <a:gd name="T38" fmla="*/ 49 w 359"/>
                    <a:gd name="T39" fmla="*/ 290 h 310"/>
                    <a:gd name="T40" fmla="*/ 127 w 359"/>
                    <a:gd name="T41" fmla="*/ 243 h 310"/>
                    <a:gd name="T42" fmla="*/ 185 w 359"/>
                    <a:gd name="T43" fmla="*/ 192 h 310"/>
                    <a:gd name="T44" fmla="*/ 225 w 359"/>
                    <a:gd name="T45" fmla="*/ 144 h 310"/>
                    <a:gd name="T46" fmla="*/ 250 w 359"/>
                    <a:gd name="T47" fmla="*/ 103 h 310"/>
                    <a:gd name="T48" fmla="*/ 263 w 359"/>
                    <a:gd name="T49" fmla="*/ 74 h 310"/>
                    <a:gd name="T50" fmla="*/ 266 w 359"/>
                    <a:gd name="T51" fmla="*/ 64 h 310"/>
                    <a:gd name="T52" fmla="*/ 266 w 359"/>
                    <a:gd name="T53" fmla="*/ 64 h 310"/>
                    <a:gd name="T54" fmla="*/ 229 w 359"/>
                    <a:gd name="T55" fmla="*/ 34 h 310"/>
                    <a:gd name="T56" fmla="*/ 228 w 359"/>
                    <a:gd name="T57" fmla="*/ 31 h 310"/>
                    <a:gd name="T58" fmla="*/ 231 w 359"/>
                    <a:gd name="T59" fmla="*/ 30 h 310"/>
                    <a:gd name="T60" fmla="*/ 233 w 359"/>
                    <a:gd name="T61" fmla="*/ 28 h 310"/>
                    <a:gd name="T62" fmla="*/ 240 w 359"/>
                    <a:gd name="T63" fmla="*/ 27 h 310"/>
                    <a:gd name="T64" fmla="*/ 258 w 359"/>
                    <a:gd name="T65" fmla="*/ 23 h 310"/>
                    <a:gd name="T66" fmla="*/ 295 w 359"/>
                    <a:gd name="T67" fmla="*/ 14 h 310"/>
                    <a:gd name="T68" fmla="*/ 331 w 359"/>
                    <a:gd name="T69" fmla="*/ 6 h 310"/>
                    <a:gd name="T70" fmla="*/ 355 w 359"/>
                    <a:gd name="T71" fmla="*/ 0 h 310"/>
                    <a:gd name="connsiteX0" fmla="*/ 9861 w 9889"/>
                    <a:gd name="connsiteY0" fmla="*/ 0 h 10000"/>
                    <a:gd name="connsiteX1" fmla="*/ 9889 w 9889"/>
                    <a:gd name="connsiteY1" fmla="*/ 0 h 10000"/>
                    <a:gd name="connsiteX2" fmla="*/ 9889 w 9889"/>
                    <a:gd name="connsiteY2" fmla="*/ 32 h 10000"/>
                    <a:gd name="connsiteX3" fmla="*/ 9889 w 9889"/>
                    <a:gd name="connsiteY3" fmla="*/ 129 h 10000"/>
                    <a:gd name="connsiteX4" fmla="*/ 9889 w 9889"/>
                    <a:gd name="connsiteY4" fmla="*/ 452 h 10000"/>
                    <a:gd name="connsiteX5" fmla="*/ 9889 w 9889"/>
                    <a:gd name="connsiteY5" fmla="*/ 968 h 10000"/>
                    <a:gd name="connsiteX6" fmla="*/ 9889 w 9889"/>
                    <a:gd name="connsiteY6" fmla="*/ 1548 h 10000"/>
                    <a:gd name="connsiteX7" fmla="*/ 9861 w 9889"/>
                    <a:gd name="connsiteY7" fmla="*/ 2194 h 10000"/>
                    <a:gd name="connsiteX8" fmla="*/ 9861 w 9889"/>
                    <a:gd name="connsiteY8" fmla="*/ 2871 h 10000"/>
                    <a:gd name="connsiteX9" fmla="*/ 9861 w 9889"/>
                    <a:gd name="connsiteY9" fmla="*/ 3484 h 10000"/>
                    <a:gd name="connsiteX10" fmla="*/ 9861 w 9889"/>
                    <a:gd name="connsiteY10" fmla="*/ 4000 h 10000"/>
                    <a:gd name="connsiteX11" fmla="*/ 9861 w 9889"/>
                    <a:gd name="connsiteY11" fmla="*/ 4032 h 10000"/>
                    <a:gd name="connsiteX12" fmla="*/ 9861 w 9889"/>
                    <a:gd name="connsiteY12" fmla="*/ 4161 h 10000"/>
                    <a:gd name="connsiteX13" fmla="*/ 9861 w 9889"/>
                    <a:gd name="connsiteY13" fmla="*/ 4258 h 10000"/>
                    <a:gd name="connsiteX14" fmla="*/ 9805 w 9889"/>
                    <a:gd name="connsiteY14" fmla="*/ 4290 h 10000"/>
                    <a:gd name="connsiteX15" fmla="*/ 9805 w 9889"/>
                    <a:gd name="connsiteY15" fmla="*/ 4290 h 10000"/>
                    <a:gd name="connsiteX16" fmla="*/ 9778 w 9889"/>
                    <a:gd name="connsiteY16" fmla="*/ 4290 h 10000"/>
                    <a:gd name="connsiteX17" fmla="*/ 9750 w 9889"/>
                    <a:gd name="connsiteY17" fmla="*/ 4290 h 10000"/>
                    <a:gd name="connsiteX18" fmla="*/ 9750 w 9889"/>
                    <a:gd name="connsiteY18" fmla="*/ 4290 h 10000"/>
                    <a:gd name="connsiteX19" fmla="*/ 9694 w 9889"/>
                    <a:gd name="connsiteY19" fmla="*/ 4290 h 10000"/>
                    <a:gd name="connsiteX20" fmla="*/ 9610 w 9889"/>
                    <a:gd name="connsiteY20" fmla="*/ 4161 h 10000"/>
                    <a:gd name="connsiteX21" fmla="*/ 9388 w 9889"/>
                    <a:gd name="connsiteY21" fmla="*/ 3968 h 10000"/>
                    <a:gd name="connsiteX22" fmla="*/ 9109 w 9889"/>
                    <a:gd name="connsiteY22" fmla="*/ 3742 h 10000"/>
                    <a:gd name="connsiteX23" fmla="*/ 8914 w 9889"/>
                    <a:gd name="connsiteY23" fmla="*/ 3548 h 10000"/>
                    <a:gd name="connsiteX24" fmla="*/ 8747 w 9889"/>
                    <a:gd name="connsiteY24" fmla="*/ 3355 h 10000"/>
                    <a:gd name="connsiteX25" fmla="*/ 8691 w 9889"/>
                    <a:gd name="connsiteY25" fmla="*/ 3323 h 10000"/>
                    <a:gd name="connsiteX26" fmla="*/ 7995 w 9889"/>
                    <a:gd name="connsiteY26" fmla="*/ 4548 h 10000"/>
                    <a:gd name="connsiteX27" fmla="*/ 7215 w 9889"/>
                    <a:gd name="connsiteY27" fmla="*/ 5613 h 10000"/>
                    <a:gd name="connsiteX28" fmla="*/ 6379 w 9889"/>
                    <a:gd name="connsiteY28" fmla="*/ 6484 h 10000"/>
                    <a:gd name="connsiteX29" fmla="*/ 5488 w 9889"/>
                    <a:gd name="connsiteY29" fmla="*/ 7290 h 10000"/>
                    <a:gd name="connsiteX30" fmla="*/ 4597 w 9889"/>
                    <a:gd name="connsiteY30" fmla="*/ 7968 h 10000"/>
                    <a:gd name="connsiteX31" fmla="*/ 3677 w 9889"/>
                    <a:gd name="connsiteY31" fmla="*/ 8516 h 10000"/>
                    <a:gd name="connsiteX32" fmla="*/ 2842 w 9889"/>
                    <a:gd name="connsiteY32" fmla="*/ 8968 h 10000"/>
                    <a:gd name="connsiteX33" fmla="*/ 2062 w 9889"/>
                    <a:gd name="connsiteY33" fmla="*/ 9323 h 10000"/>
                    <a:gd name="connsiteX34" fmla="*/ 1365 w 9889"/>
                    <a:gd name="connsiteY34" fmla="*/ 9613 h 10000"/>
                    <a:gd name="connsiteX35" fmla="*/ 725 w 9889"/>
                    <a:gd name="connsiteY35" fmla="*/ 9774 h 10000"/>
                    <a:gd name="connsiteX36" fmla="*/ 307 w 9889"/>
                    <a:gd name="connsiteY36" fmla="*/ 9903 h 10000"/>
                    <a:gd name="connsiteX37" fmla="*/ 0 w 9889"/>
                    <a:gd name="connsiteY37" fmla="*/ 10000 h 10000"/>
                    <a:gd name="connsiteX38" fmla="*/ 1254 w 9889"/>
                    <a:gd name="connsiteY38" fmla="*/ 9355 h 10000"/>
                    <a:gd name="connsiteX39" fmla="*/ 2424 w 9889"/>
                    <a:gd name="connsiteY39" fmla="*/ 8613 h 10000"/>
                    <a:gd name="connsiteX40" fmla="*/ 3427 w 9889"/>
                    <a:gd name="connsiteY40" fmla="*/ 7839 h 10000"/>
                    <a:gd name="connsiteX41" fmla="*/ 4318 w 9889"/>
                    <a:gd name="connsiteY41" fmla="*/ 7000 h 10000"/>
                    <a:gd name="connsiteX42" fmla="*/ 5042 w 9889"/>
                    <a:gd name="connsiteY42" fmla="*/ 6194 h 10000"/>
                    <a:gd name="connsiteX43" fmla="*/ 5655 w 9889"/>
                    <a:gd name="connsiteY43" fmla="*/ 5387 h 10000"/>
                    <a:gd name="connsiteX44" fmla="*/ 6156 w 9889"/>
                    <a:gd name="connsiteY44" fmla="*/ 4645 h 10000"/>
                    <a:gd name="connsiteX45" fmla="*/ 6574 w 9889"/>
                    <a:gd name="connsiteY45" fmla="*/ 3968 h 10000"/>
                    <a:gd name="connsiteX46" fmla="*/ 6853 w 9889"/>
                    <a:gd name="connsiteY46" fmla="*/ 3323 h 10000"/>
                    <a:gd name="connsiteX47" fmla="*/ 7076 w 9889"/>
                    <a:gd name="connsiteY47" fmla="*/ 2806 h 10000"/>
                    <a:gd name="connsiteX48" fmla="*/ 7215 w 9889"/>
                    <a:gd name="connsiteY48" fmla="*/ 2387 h 10000"/>
                    <a:gd name="connsiteX49" fmla="*/ 7298 w 9889"/>
                    <a:gd name="connsiteY49" fmla="*/ 2129 h 10000"/>
                    <a:gd name="connsiteX50" fmla="*/ 7298 w 9889"/>
                    <a:gd name="connsiteY50" fmla="*/ 2065 h 10000"/>
                    <a:gd name="connsiteX51" fmla="*/ 7298 w 9889"/>
                    <a:gd name="connsiteY51" fmla="*/ 2065 h 10000"/>
                    <a:gd name="connsiteX52" fmla="*/ 7298 w 9889"/>
                    <a:gd name="connsiteY52" fmla="*/ 2065 h 10000"/>
                    <a:gd name="connsiteX53" fmla="*/ 6351 w 9889"/>
                    <a:gd name="connsiteY53" fmla="*/ 1161 h 10000"/>
                    <a:gd name="connsiteX54" fmla="*/ 6268 w 9889"/>
                    <a:gd name="connsiteY54" fmla="*/ 1097 h 10000"/>
                    <a:gd name="connsiteX55" fmla="*/ 6240 w 9889"/>
                    <a:gd name="connsiteY55" fmla="*/ 1032 h 10000"/>
                    <a:gd name="connsiteX56" fmla="*/ 6240 w 9889"/>
                    <a:gd name="connsiteY56" fmla="*/ 1000 h 10000"/>
                    <a:gd name="connsiteX57" fmla="*/ 6268 w 9889"/>
                    <a:gd name="connsiteY57" fmla="*/ 968 h 10000"/>
                    <a:gd name="connsiteX58" fmla="*/ 6324 w 9889"/>
                    <a:gd name="connsiteY58" fmla="*/ 968 h 10000"/>
                    <a:gd name="connsiteX59" fmla="*/ 6351 w 9889"/>
                    <a:gd name="connsiteY59" fmla="*/ 903 h 10000"/>
                    <a:gd name="connsiteX60" fmla="*/ 6379 w 9889"/>
                    <a:gd name="connsiteY60" fmla="*/ 903 h 10000"/>
                    <a:gd name="connsiteX61" fmla="*/ 6463 w 9889"/>
                    <a:gd name="connsiteY61" fmla="*/ 903 h 10000"/>
                    <a:gd name="connsiteX62" fmla="*/ 6574 w 9889"/>
                    <a:gd name="connsiteY62" fmla="*/ 871 h 10000"/>
                    <a:gd name="connsiteX63" fmla="*/ 6630 w 9889"/>
                    <a:gd name="connsiteY63" fmla="*/ 871 h 10000"/>
                    <a:gd name="connsiteX64" fmla="*/ 7076 w 9889"/>
                    <a:gd name="connsiteY64" fmla="*/ 742 h 10000"/>
                    <a:gd name="connsiteX65" fmla="*/ 7549 w 9889"/>
                    <a:gd name="connsiteY65" fmla="*/ 613 h 10000"/>
                    <a:gd name="connsiteX66" fmla="*/ 8106 w 9889"/>
                    <a:gd name="connsiteY66" fmla="*/ 452 h 10000"/>
                    <a:gd name="connsiteX67" fmla="*/ 8636 w 9889"/>
                    <a:gd name="connsiteY67" fmla="*/ 323 h 10000"/>
                    <a:gd name="connsiteX68" fmla="*/ 9109 w 9889"/>
                    <a:gd name="connsiteY68" fmla="*/ 194 h 10000"/>
                    <a:gd name="connsiteX69" fmla="*/ 9499 w 9889"/>
                    <a:gd name="connsiteY69" fmla="*/ 65 h 10000"/>
                    <a:gd name="connsiteX70" fmla="*/ 9778 w 9889"/>
                    <a:gd name="connsiteY70" fmla="*/ 0 h 10000"/>
                    <a:gd name="connsiteX71" fmla="*/ 9861 w 9889"/>
                    <a:gd name="connsiteY71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2451 w 10000"/>
                    <a:gd name="connsiteY38" fmla="*/ 8613 h 10000"/>
                    <a:gd name="connsiteX39" fmla="*/ 3465 w 10000"/>
                    <a:gd name="connsiteY39" fmla="*/ 7839 h 10000"/>
                    <a:gd name="connsiteX40" fmla="*/ 4366 w 10000"/>
                    <a:gd name="connsiteY40" fmla="*/ 7000 h 10000"/>
                    <a:gd name="connsiteX41" fmla="*/ 5099 w 10000"/>
                    <a:gd name="connsiteY41" fmla="*/ 6194 h 10000"/>
                    <a:gd name="connsiteX42" fmla="*/ 5718 w 10000"/>
                    <a:gd name="connsiteY42" fmla="*/ 5387 h 10000"/>
                    <a:gd name="connsiteX43" fmla="*/ 6225 w 10000"/>
                    <a:gd name="connsiteY43" fmla="*/ 4645 h 10000"/>
                    <a:gd name="connsiteX44" fmla="*/ 6648 w 10000"/>
                    <a:gd name="connsiteY44" fmla="*/ 3968 h 10000"/>
                    <a:gd name="connsiteX45" fmla="*/ 6930 w 10000"/>
                    <a:gd name="connsiteY45" fmla="*/ 3323 h 10000"/>
                    <a:gd name="connsiteX46" fmla="*/ 7155 w 10000"/>
                    <a:gd name="connsiteY46" fmla="*/ 2806 h 10000"/>
                    <a:gd name="connsiteX47" fmla="*/ 7296 w 10000"/>
                    <a:gd name="connsiteY47" fmla="*/ 2387 h 10000"/>
                    <a:gd name="connsiteX48" fmla="*/ 7380 w 10000"/>
                    <a:gd name="connsiteY48" fmla="*/ 2129 h 10000"/>
                    <a:gd name="connsiteX49" fmla="*/ 7380 w 10000"/>
                    <a:gd name="connsiteY49" fmla="*/ 2065 h 10000"/>
                    <a:gd name="connsiteX50" fmla="*/ 7380 w 10000"/>
                    <a:gd name="connsiteY50" fmla="*/ 2065 h 10000"/>
                    <a:gd name="connsiteX51" fmla="*/ 7380 w 10000"/>
                    <a:gd name="connsiteY51" fmla="*/ 2065 h 10000"/>
                    <a:gd name="connsiteX52" fmla="*/ 6422 w 10000"/>
                    <a:gd name="connsiteY52" fmla="*/ 1161 h 10000"/>
                    <a:gd name="connsiteX53" fmla="*/ 6338 w 10000"/>
                    <a:gd name="connsiteY53" fmla="*/ 1097 h 10000"/>
                    <a:gd name="connsiteX54" fmla="*/ 6310 w 10000"/>
                    <a:gd name="connsiteY54" fmla="*/ 1032 h 10000"/>
                    <a:gd name="connsiteX55" fmla="*/ 6310 w 10000"/>
                    <a:gd name="connsiteY55" fmla="*/ 1000 h 10000"/>
                    <a:gd name="connsiteX56" fmla="*/ 6338 w 10000"/>
                    <a:gd name="connsiteY56" fmla="*/ 968 h 10000"/>
                    <a:gd name="connsiteX57" fmla="*/ 6395 w 10000"/>
                    <a:gd name="connsiteY57" fmla="*/ 968 h 10000"/>
                    <a:gd name="connsiteX58" fmla="*/ 6422 w 10000"/>
                    <a:gd name="connsiteY58" fmla="*/ 903 h 10000"/>
                    <a:gd name="connsiteX59" fmla="*/ 6451 w 10000"/>
                    <a:gd name="connsiteY59" fmla="*/ 903 h 10000"/>
                    <a:gd name="connsiteX60" fmla="*/ 6536 w 10000"/>
                    <a:gd name="connsiteY60" fmla="*/ 903 h 10000"/>
                    <a:gd name="connsiteX61" fmla="*/ 6648 w 10000"/>
                    <a:gd name="connsiteY61" fmla="*/ 871 h 10000"/>
                    <a:gd name="connsiteX62" fmla="*/ 6704 w 10000"/>
                    <a:gd name="connsiteY62" fmla="*/ 871 h 10000"/>
                    <a:gd name="connsiteX63" fmla="*/ 7155 w 10000"/>
                    <a:gd name="connsiteY63" fmla="*/ 742 h 10000"/>
                    <a:gd name="connsiteX64" fmla="*/ 7634 w 10000"/>
                    <a:gd name="connsiteY64" fmla="*/ 613 h 10000"/>
                    <a:gd name="connsiteX65" fmla="*/ 8197 w 10000"/>
                    <a:gd name="connsiteY65" fmla="*/ 452 h 10000"/>
                    <a:gd name="connsiteX66" fmla="*/ 8733 w 10000"/>
                    <a:gd name="connsiteY66" fmla="*/ 323 h 10000"/>
                    <a:gd name="connsiteX67" fmla="*/ 9211 w 10000"/>
                    <a:gd name="connsiteY67" fmla="*/ 194 h 10000"/>
                    <a:gd name="connsiteX68" fmla="*/ 9606 w 10000"/>
                    <a:gd name="connsiteY68" fmla="*/ 65 h 10000"/>
                    <a:gd name="connsiteX69" fmla="*/ 9888 w 10000"/>
                    <a:gd name="connsiteY69" fmla="*/ 0 h 10000"/>
                    <a:gd name="connsiteX70" fmla="*/ 9972 w 10000"/>
                    <a:gd name="connsiteY7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3465 w 10000"/>
                    <a:gd name="connsiteY38" fmla="*/ 7839 h 10000"/>
                    <a:gd name="connsiteX39" fmla="*/ 4366 w 10000"/>
                    <a:gd name="connsiteY39" fmla="*/ 7000 h 10000"/>
                    <a:gd name="connsiteX40" fmla="*/ 5099 w 10000"/>
                    <a:gd name="connsiteY40" fmla="*/ 6194 h 10000"/>
                    <a:gd name="connsiteX41" fmla="*/ 5718 w 10000"/>
                    <a:gd name="connsiteY41" fmla="*/ 5387 h 10000"/>
                    <a:gd name="connsiteX42" fmla="*/ 6225 w 10000"/>
                    <a:gd name="connsiteY42" fmla="*/ 4645 h 10000"/>
                    <a:gd name="connsiteX43" fmla="*/ 6648 w 10000"/>
                    <a:gd name="connsiteY43" fmla="*/ 3968 h 10000"/>
                    <a:gd name="connsiteX44" fmla="*/ 6930 w 10000"/>
                    <a:gd name="connsiteY44" fmla="*/ 3323 h 10000"/>
                    <a:gd name="connsiteX45" fmla="*/ 7155 w 10000"/>
                    <a:gd name="connsiteY45" fmla="*/ 2806 h 10000"/>
                    <a:gd name="connsiteX46" fmla="*/ 7296 w 10000"/>
                    <a:gd name="connsiteY46" fmla="*/ 2387 h 10000"/>
                    <a:gd name="connsiteX47" fmla="*/ 7380 w 10000"/>
                    <a:gd name="connsiteY47" fmla="*/ 2129 h 10000"/>
                    <a:gd name="connsiteX48" fmla="*/ 7380 w 10000"/>
                    <a:gd name="connsiteY48" fmla="*/ 2065 h 10000"/>
                    <a:gd name="connsiteX49" fmla="*/ 7380 w 10000"/>
                    <a:gd name="connsiteY49" fmla="*/ 2065 h 10000"/>
                    <a:gd name="connsiteX50" fmla="*/ 7380 w 10000"/>
                    <a:gd name="connsiteY50" fmla="*/ 2065 h 10000"/>
                    <a:gd name="connsiteX51" fmla="*/ 6422 w 10000"/>
                    <a:gd name="connsiteY51" fmla="*/ 1161 h 10000"/>
                    <a:gd name="connsiteX52" fmla="*/ 6338 w 10000"/>
                    <a:gd name="connsiteY52" fmla="*/ 1097 h 10000"/>
                    <a:gd name="connsiteX53" fmla="*/ 6310 w 10000"/>
                    <a:gd name="connsiteY53" fmla="*/ 1032 h 10000"/>
                    <a:gd name="connsiteX54" fmla="*/ 6310 w 10000"/>
                    <a:gd name="connsiteY54" fmla="*/ 1000 h 10000"/>
                    <a:gd name="connsiteX55" fmla="*/ 6338 w 10000"/>
                    <a:gd name="connsiteY55" fmla="*/ 968 h 10000"/>
                    <a:gd name="connsiteX56" fmla="*/ 6395 w 10000"/>
                    <a:gd name="connsiteY56" fmla="*/ 968 h 10000"/>
                    <a:gd name="connsiteX57" fmla="*/ 6422 w 10000"/>
                    <a:gd name="connsiteY57" fmla="*/ 903 h 10000"/>
                    <a:gd name="connsiteX58" fmla="*/ 6451 w 10000"/>
                    <a:gd name="connsiteY58" fmla="*/ 903 h 10000"/>
                    <a:gd name="connsiteX59" fmla="*/ 6536 w 10000"/>
                    <a:gd name="connsiteY59" fmla="*/ 903 h 10000"/>
                    <a:gd name="connsiteX60" fmla="*/ 6648 w 10000"/>
                    <a:gd name="connsiteY60" fmla="*/ 871 h 10000"/>
                    <a:gd name="connsiteX61" fmla="*/ 6704 w 10000"/>
                    <a:gd name="connsiteY61" fmla="*/ 871 h 10000"/>
                    <a:gd name="connsiteX62" fmla="*/ 7155 w 10000"/>
                    <a:gd name="connsiteY62" fmla="*/ 742 h 10000"/>
                    <a:gd name="connsiteX63" fmla="*/ 7634 w 10000"/>
                    <a:gd name="connsiteY63" fmla="*/ 613 h 10000"/>
                    <a:gd name="connsiteX64" fmla="*/ 8197 w 10000"/>
                    <a:gd name="connsiteY64" fmla="*/ 452 h 10000"/>
                    <a:gd name="connsiteX65" fmla="*/ 8733 w 10000"/>
                    <a:gd name="connsiteY65" fmla="*/ 323 h 10000"/>
                    <a:gd name="connsiteX66" fmla="*/ 9211 w 10000"/>
                    <a:gd name="connsiteY66" fmla="*/ 194 h 10000"/>
                    <a:gd name="connsiteX67" fmla="*/ 9606 w 10000"/>
                    <a:gd name="connsiteY67" fmla="*/ 65 h 10000"/>
                    <a:gd name="connsiteX68" fmla="*/ 9888 w 10000"/>
                    <a:gd name="connsiteY68" fmla="*/ 0 h 10000"/>
                    <a:gd name="connsiteX69" fmla="*/ 9972 w 10000"/>
                    <a:gd name="connsiteY69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4366 w 10000"/>
                    <a:gd name="connsiteY38" fmla="*/ 7000 h 10000"/>
                    <a:gd name="connsiteX39" fmla="*/ 5099 w 10000"/>
                    <a:gd name="connsiteY39" fmla="*/ 6194 h 10000"/>
                    <a:gd name="connsiteX40" fmla="*/ 5718 w 10000"/>
                    <a:gd name="connsiteY40" fmla="*/ 5387 h 10000"/>
                    <a:gd name="connsiteX41" fmla="*/ 6225 w 10000"/>
                    <a:gd name="connsiteY41" fmla="*/ 4645 h 10000"/>
                    <a:gd name="connsiteX42" fmla="*/ 6648 w 10000"/>
                    <a:gd name="connsiteY42" fmla="*/ 3968 h 10000"/>
                    <a:gd name="connsiteX43" fmla="*/ 6930 w 10000"/>
                    <a:gd name="connsiteY43" fmla="*/ 3323 h 10000"/>
                    <a:gd name="connsiteX44" fmla="*/ 7155 w 10000"/>
                    <a:gd name="connsiteY44" fmla="*/ 2806 h 10000"/>
                    <a:gd name="connsiteX45" fmla="*/ 7296 w 10000"/>
                    <a:gd name="connsiteY45" fmla="*/ 2387 h 10000"/>
                    <a:gd name="connsiteX46" fmla="*/ 7380 w 10000"/>
                    <a:gd name="connsiteY46" fmla="*/ 2129 h 10000"/>
                    <a:gd name="connsiteX47" fmla="*/ 7380 w 10000"/>
                    <a:gd name="connsiteY47" fmla="*/ 2065 h 10000"/>
                    <a:gd name="connsiteX48" fmla="*/ 7380 w 10000"/>
                    <a:gd name="connsiteY48" fmla="*/ 2065 h 10000"/>
                    <a:gd name="connsiteX49" fmla="*/ 7380 w 10000"/>
                    <a:gd name="connsiteY49" fmla="*/ 2065 h 10000"/>
                    <a:gd name="connsiteX50" fmla="*/ 6422 w 10000"/>
                    <a:gd name="connsiteY50" fmla="*/ 1161 h 10000"/>
                    <a:gd name="connsiteX51" fmla="*/ 6338 w 10000"/>
                    <a:gd name="connsiteY51" fmla="*/ 1097 h 10000"/>
                    <a:gd name="connsiteX52" fmla="*/ 6310 w 10000"/>
                    <a:gd name="connsiteY52" fmla="*/ 1032 h 10000"/>
                    <a:gd name="connsiteX53" fmla="*/ 6310 w 10000"/>
                    <a:gd name="connsiteY53" fmla="*/ 1000 h 10000"/>
                    <a:gd name="connsiteX54" fmla="*/ 6338 w 10000"/>
                    <a:gd name="connsiteY54" fmla="*/ 968 h 10000"/>
                    <a:gd name="connsiteX55" fmla="*/ 6395 w 10000"/>
                    <a:gd name="connsiteY55" fmla="*/ 968 h 10000"/>
                    <a:gd name="connsiteX56" fmla="*/ 6422 w 10000"/>
                    <a:gd name="connsiteY56" fmla="*/ 903 h 10000"/>
                    <a:gd name="connsiteX57" fmla="*/ 6451 w 10000"/>
                    <a:gd name="connsiteY57" fmla="*/ 903 h 10000"/>
                    <a:gd name="connsiteX58" fmla="*/ 6536 w 10000"/>
                    <a:gd name="connsiteY58" fmla="*/ 903 h 10000"/>
                    <a:gd name="connsiteX59" fmla="*/ 6648 w 10000"/>
                    <a:gd name="connsiteY59" fmla="*/ 871 h 10000"/>
                    <a:gd name="connsiteX60" fmla="*/ 6704 w 10000"/>
                    <a:gd name="connsiteY60" fmla="*/ 871 h 10000"/>
                    <a:gd name="connsiteX61" fmla="*/ 7155 w 10000"/>
                    <a:gd name="connsiteY61" fmla="*/ 742 h 10000"/>
                    <a:gd name="connsiteX62" fmla="*/ 7634 w 10000"/>
                    <a:gd name="connsiteY62" fmla="*/ 613 h 10000"/>
                    <a:gd name="connsiteX63" fmla="*/ 8197 w 10000"/>
                    <a:gd name="connsiteY63" fmla="*/ 452 h 10000"/>
                    <a:gd name="connsiteX64" fmla="*/ 8733 w 10000"/>
                    <a:gd name="connsiteY64" fmla="*/ 323 h 10000"/>
                    <a:gd name="connsiteX65" fmla="*/ 9211 w 10000"/>
                    <a:gd name="connsiteY65" fmla="*/ 194 h 10000"/>
                    <a:gd name="connsiteX66" fmla="*/ 9606 w 10000"/>
                    <a:gd name="connsiteY66" fmla="*/ 65 h 10000"/>
                    <a:gd name="connsiteX67" fmla="*/ 9888 w 10000"/>
                    <a:gd name="connsiteY67" fmla="*/ 0 h 10000"/>
                    <a:gd name="connsiteX68" fmla="*/ 9972 w 10000"/>
                    <a:gd name="connsiteY68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099 w 10000"/>
                    <a:gd name="connsiteY38" fmla="*/ 6194 h 10000"/>
                    <a:gd name="connsiteX39" fmla="*/ 5718 w 10000"/>
                    <a:gd name="connsiteY39" fmla="*/ 5387 h 10000"/>
                    <a:gd name="connsiteX40" fmla="*/ 6225 w 10000"/>
                    <a:gd name="connsiteY40" fmla="*/ 4645 h 10000"/>
                    <a:gd name="connsiteX41" fmla="*/ 6648 w 10000"/>
                    <a:gd name="connsiteY41" fmla="*/ 3968 h 10000"/>
                    <a:gd name="connsiteX42" fmla="*/ 6930 w 10000"/>
                    <a:gd name="connsiteY42" fmla="*/ 3323 h 10000"/>
                    <a:gd name="connsiteX43" fmla="*/ 7155 w 10000"/>
                    <a:gd name="connsiteY43" fmla="*/ 2806 h 10000"/>
                    <a:gd name="connsiteX44" fmla="*/ 7296 w 10000"/>
                    <a:gd name="connsiteY44" fmla="*/ 2387 h 10000"/>
                    <a:gd name="connsiteX45" fmla="*/ 7380 w 10000"/>
                    <a:gd name="connsiteY45" fmla="*/ 2129 h 10000"/>
                    <a:gd name="connsiteX46" fmla="*/ 7380 w 10000"/>
                    <a:gd name="connsiteY46" fmla="*/ 2065 h 10000"/>
                    <a:gd name="connsiteX47" fmla="*/ 7380 w 10000"/>
                    <a:gd name="connsiteY47" fmla="*/ 2065 h 10000"/>
                    <a:gd name="connsiteX48" fmla="*/ 7380 w 10000"/>
                    <a:gd name="connsiteY48" fmla="*/ 2065 h 10000"/>
                    <a:gd name="connsiteX49" fmla="*/ 6422 w 10000"/>
                    <a:gd name="connsiteY49" fmla="*/ 1161 h 10000"/>
                    <a:gd name="connsiteX50" fmla="*/ 6338 w 10000"/>
                    <a:gd name="connsiteY50" fmla="*/ 1097 h 10000"/>
                    <a:gd name="connsiteX51" fmla="*/ 6310 w 10000"/>
                    <a:gd name="connsiteY51" fmla="*/ 1032 h 10000"/>
                    <a:gd name="connsiteX52" fmla="*/ 6310 w 10000"/>
                    <a:gd name="connsiteY52" fmla="*/ 1000 h 10000"/>
                    <a:gd name="connsiteX53" fmla="*/ 6338 w 10000"/>
                    <a:gd name="connsiteY53" fmla="*/ 968 h 10000"/>
                    <a:gd name="connsiteX54" fmla="*/ 6395 w 10000"/>
                    <a:gd name="connsiteY54" fmla="*/ 968 h 10000"/>
                    <a:gd name="connsiteX55" fmla="*/ 6422 w 10000"/>
                    <a:gd name="connsiteY55" fmla="*/ 903 h 10000"/>
                    <a:gd name="connsiteX56" fmla="*/ 6451 w 10000"/>
                    <a:gd name="connsiteY56" fmla="*/ 903 h 10000"/>
                    <a:gd name="connsiteX57" fmla="*/ 6536 w 10000"/>
                    <a:gd name="connsiteY57" fmla="*/ 903 h 10000"/>
                    <a:gd name="connsiteX58" fmla="*/ 6648 w 10000"/>
                    <a:gd name="connsiteY58" fmla="*/ 871 h 10000"/>
                    <a:gd name="connsiteX59" fmla="*/ 6704 w 10000"/>
                    <a:gd name="connsiteY59" fmla="*/ 871 h 10000"/>
                    <a:gd name="connsiteX60" fmla="*/ 7155 w 10000"/>
                    <a:gd name="connsiteY60" fmla="*/ 742 h 10000"/>
                    <a:gd name="connsiteX61" fmla="*/ 7634 w 10000"/>
                    <a:gd name="connsiteY61" fmla="*/ 613 h 10000"/>
                    <a:gd name="connsiteX62" fmla="*/ 8197 w 10000"/>
                    <a:gd name="connsiteY62" fmla="*/ 452 h 10000"/>
                    <a:gd name="connsiteX63" fmla="*/ 8733 w 10000"/>
                    <a:gd name="connsiteY63" fmla="*/ 323 h 10000"/>
                    <a:gd name="connsiteX64" fmla="*/ 9211 w 10000"/>
                    <a:gd name="connsiteY64" fmla="*/ 194 h 10000"/>
                    <a:gd name="connsiteX65" fmla="*/ 9606 w 10000"/>
                    <a:gd name="connsiteY65" fmla="*/ 65 h 10000"/>
                    <a:gd name="connsiteX66" fmla="*/ 9888 w 10000"/>
                    <a:gd name="connsiteY66" fmla="*/ 0 h 10000"/>
                    <a:gd name="connsiteX67" fmla="*/ 9972 w 10000"/>
                    <a:gd name="connsiteY67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6225 w 10000"/>
                    <a:gd name="connsiteY39" fmla="*/ 4645 h 10000"/>
                    <a:gd name="connsiteX40" fmla="*/ 6648 w 10000"/>
                    <a:gd name="connsiteY40" fmla="*/ 3968 h 10000"/>
                    <a:gd name="connsiteX41" fmla="*/ 6930 w 10000"/>
                    <a:gd name="connsiteY41" fmla="*/ 3323 h 10000"/>
                    <a:gd name="connsiteX42" fmla="*/ 7155 w 10000"/>
                    <a:gd name="connsiteY42" fmla="*/ 2806 h 10000"/>
                    <a:gd name="connsiteX43" fmla="*/ 7296 w 10000"/>
                    <a:gd name="connsiteY43" fmla="*/ 2387 h 10000"/>
                    <a:gd name="connsiteX44" fmla="*/ 7380 w 10000"/>
                    <a:gd name="connsiteY44" fmla="*/ 2129 h 10000"/>
                    <a:gd name="connsiteX45" fmla="*/ 7380 w 10000"/>
                    <a:gd name="connsiteY45" fmla="*/ 2065 h 10000"/>
                    <a:gd name="connsiteX46" fmla="*/ 7380 w 10000"/>
                    <a:gd name="connsiteY46" fmla="*/ 2065 h 10000"/>
                    <a:gd name="connsiteX47" fmla="*/ 7380 w 10000"/>
                    <a:gd name="connsiteY47" fmla="*/ 2065 h 10000"/>
                    <a:gd name="connsiteX48" fmla="*/ 6422 w 10000"/>
                    <a:gd name="connsiteY48" fmla="*/ 1161 h 10000"/>
                    <a:gd name="connsiteX49" fmla="*/ 6338 w 10000"/>
                    <a:gd name="connsiteY49" fmla="*/ 1097 h 10000"/>
                    <a:gd name="connsiteX50" fmla="*/ 6310 w 10000"/>
                    <a:gd name="connsiteY50" fmla="*/ 1032 h 10000"/>
                    <a:gd name="connsiteX51" fmla="*/ 6310 w 10000"/>
                    <a:gd name="connsiteY51" fmla="*/ 1000 h 10000"/>
                    <a:gd name="connsiteX52" fmla="*/ 6338 w 10000"/>
                    <a:gd name="connsiteY52" fmla="*/ 968 h 10000"/>
                    <a:gd name="connsiteX53" fmla="*/ 6395 w 10000"/>
                    <a:gd name="connsiteY53" fmla="*/ 968 h 10000"/>
                    <a:gd name="connsiteX54" fmla="*/ 6422 w 10000"/>
                    <a:gd name="connsiteY54" fmla="*/ 903 h 10000"/>
                    <a:gd name="connsiteX55" fmla="*/ 6451 w 10000"/>
                    <a:gd name="connsiteY55" fmla="*/ 903 h 10000"/>
                    <a:gd name="connsiteX56" fmla="*/ 6536 w 10000"/>
                    <a:gd name="connsiteY56" fmla="*/ 903 h 10000"/>
                    <a:gd name="connsiteX57" fmla="*/ 6648 w 10000"/>
                    <a:gd name="connsiteY57" fmla="*/ 871 h 10000"/>
                    <a:gd name="connsiteX58" fmla="*/ 6704 w 10000"/>
                    <a:gd name="connsiteY58" fmla="*/ 871 h 10000"/>
                    <a:gd name="connsiteX59" fmla="*/ 7155 w 10000"/>
                    <a:gd name="connsiteY59" fmla="*/ 742 h 10000"/>
                    <a:gd name="connsiteX60" fmla="*/ 7634 w 10000"/>
                    <a:gd name="connsiteY60" fmla="*/ 613 h 10000"/>
                    <a:gd name="connsiteX61" fmla="*/ 8197 w 10000"/>
                    <a:gd name="connsiteY61" fmla="*/ 452 h 10000"/>
                    <a:gd name="connsiteX62" fmla="*/ 8733 w 10000"/>
                    <a:gd name="connsiteY62" fmla="*/ 323 h 10000"/>
                    <a:gd name="connsiteX63" fmla="*/ 9211 w 10000"/>
                    <a:gd name="connsiteY63" fmla="*/ 194 h 10000"/>
                    <a:gd name="connsiteX64" fmla="*/ 9606 w 10000"/>
                    <a:gd name="connsiteY64" fmla="*/ 65 h 10000"/>
                    <a:gd name="connsiteX65" fmla="*/ 9888 w 10000"/>
                    <a:gd name="connsiteY65" fmla="*/ 0 h 10000"/>
                    <a:gd name="connsiteX66" fmla="*/ 9972 w 10000"/>
                    <a:gd name="connsiteY66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6225 w 10000"/>
                    <a:gd name="connsiteY39" fmla="*/ 4645 h 10000"/>
                    <a:gd name="connsiteX40" fmla="*/ 6648 w 10000"/>
                    <a:gd name="connsiteY40" fmla="*/ 3968 h 10000"/>
                    <a:gd name="connsiteX41" fmla="*/ 6930 w 10000"/>
                    <a:gd name="connsiteY41" fmla="*/ 3323 h 10000"/>
                    <a:gd name="connsiteX42" fmla="*/ 7155 w 10000"/>
                    <a:gd name="connsiteY42" fmla="*/ 2806 h 10000"/>
                    <a:gd name="connsiteX43" fmla="*/ 7296 w 10000"/>
                    <a:gd name="connsiteY43" fmla="*/ 2387 h 10000"/>
                    <a:gd name="connsiteX44" fmla="*/ 7380 w 10000"/>
                    <a:gd name="connsiteY44" fmla="*/ 2129 h 10000"/>
                    <a:gd name="connsiteX45" fmla="*/ 7380 w 10000"/>
                    <a:gd name="connsiteY45" fmla="*/ 2065 h 10000"/>
                    <a:gd name="connsiteX46" fmla="*/ 7380 w 10000"/>
                    <a:gd name="connsiteY46" fmla="*/ 2065 h 10000"/>
                    <a:gd name="connsiteX47" fmla="*/ 7380 w 10000"/>
                    <a:gd name="connsiteY47" fmla="*/ 2065 h 10000"/>
                    <a:gd name="connsiteX48" fmla="*/ 6422 w 10000"/>
                    <a:gd name="connsiteY48" fmla="*/ 1161 h 10000"/>
                    <a:gd name="connsiteX49" fmla="*/ 6338 w 10000"/>
                    <a:gd name="connsiteY49" fmla="*/ 1097 h 10000"/>
                    <a:gd name="connsiteX50" fmla="*/ 6310 w 10000"/>
                    <a:gd name="connsiteY50" fmla="*/ 1032 h 10000"/>
                    <a:gd name="connsiteX51" fmla="*/ 6310 w 10000"/>
                    <a:gd name="connsiteY51" fmla="*/ 1000 h 10000"/>
                    <a:gd name="connsiteX52" fmla="*/ 6338 w 10000"/>
                    <a:gd name="connsiteY52" fmla="*/ 968 h 10000"/>
                    <a:gd name="connsiteX53" fmla="*/ 6395 w 10000"/>
                    <a:gd name="connsiteY53" fmla="*/ 968 h 10000"/>
                    <a:gd name="connsiteX54" fmla="*/ 6422 w 10000"/>
                    <a:gd name="connsiteY54" fmla="*/ 903 h 10000"/>
                    <a:gd name="connsiteX55" fmla="*/ 6451 w 10000"/>
                    <a:gd name="connsiteY55" fmla="*/ 903 h 10000"/>
                    <a:gd name="connsiteX56" fmla="*/ 6536 w 10000"/>
                    <a:gd name="connsiteY56" fmla="*/ 903 h 10000"/>
                    <a:gd name="connsiteX57" fmla="*/ 6648 w 10000"/>
                    <a:gd name="connsiteY57" fmla="*/ 871 h 10000"/>
                    <a:gd name="connsiteX58" fmla="*/ 6704 w 10000"/>
                    <a:gd name="connsiteY58" fmla="*/ 871 h 10000"/>
                    <a:gd name="connsiteX59" fmla="*/ 7155 w 10000"/>
                    <a:gd name="connsiteY59" fmla="*/ 742 h 10000"/>
                    <a:gd name="connsiteX60" fmla="*/ 7634 w 10000"/>
                    <a:gd name="connsiteY60" fmla="*/ 613 h 10000"/>
                    <a:gd name="connsiteX61" fmla="*/ 8197 w 10000"/>
                    <a:gd name="connsiteY61" fmla="*/ 452 h 10000"/>
                    <a:gd name="connsiteX62" fmla="*/ 8733 w 10000"/>
                    <a:gd name="connsiteY62" fmla="*/ 323 h 10000"/>
                    <a:gd name="connsiteX63" fmla="*/ 9211 w 10000"/>
                    <a:gd name="connsiteY63" fmla="*/ 194 h 10000"/>
                    <a:gd name="connsiteX64" fmla="*/ 9606 w 10000"/>
                    <a:gd name="connsiteY64" fmla="*/ 65 h 10000"/>
                    <a:gd name="connsiteX65" fmla="*/ 9888 w 10000"/>
                    <a:gd name="connsiteY65" fmla="*/ 0 h 10000"/>
                    <a:gd name="connsiteX66" fmla="*/ 9972 w 10000"/>
                    <a:gd name="connsiteY66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6225 w 10000"/>
                    <a:gd name="connsiteY39" fmla="*/ 4645 h 10000"/>
                    <a:gd name="connsiteX40" fmla="*/ 6648 w 10000"/>
                    <a:gd name="connsiteY40" fmla="*/ 3968 h 10000"/>
                    <a:gd name="connsiteX41" fmla="*/ 6930 w 10000"/>
                    <a:gd name="connsiteY41" fmla="*/ 3323 h 10000"/>
                    <a:gd name="connsiteX42" fmla="*/ 7155 w 10000"/>
                    <a:gd name="connsiteY42" fmla="*/ 2806 h 10000"/>
                    <a:gd name="connsiteX43" fmla="*/ 7296 w 10000"/>
                    <a:gd name="connsiteY43" fmla="*/ 2387 h 10000"/>
                    <a:gd name="connsiteX44" fmla="*/ 7380 w 10000"/>
                    <a:gd name="connsiteY44" fmla="*/ 2129 h 10000"/>
                    <a:gd name="connsiteX45" fmla="*/ 7380 w 10000"/>
                    <a:gd name="connsiteY45" fmla="*/ 2065 h 10000"/>
                    <a:gd name="connsiteX46" fmla="*/ 7380 w 10000"/>
                    <a:gd name="connsiteY46" fmla="*/ 2065 h 10000"/>
                    <a:gd name="connsiteX47" fmla="*/ 7380 w 10000"/>
                    <a:gd name="connsiteY47" fmla="*/ 2065 h 10000"/>
                    <a:gd name="connsiteX48" fmla="*/ 6422 w 10000"/>
                    <a:gd name="connsiteY48" fmla="*/ 1161 h 10000"/>
                    <a:gd name="connsiteX49" fmla="*/ 6338 w 10000"/>
                    <a:gd name="connsiteY49" fmla="*/ 1097 h 10000"/>
                    <a:gd name="connsiteX50" fmla="*/ 6310 w 10000"/>
                    <a:gd name="connsiteY50" fmla="*/ 1032 h 10000"/>
                    <a:gd name="connsiteX51" fmla="*/ 6310 w 10000"/>
                    <a:gd name="connsiteY51" fmla="*/ 1000 h 10000"/>
                    <a:gd name="connsiteX52" fmla="*/ 6338 w 10000"/>
                    <a:gd name="connsiteY52" fmla="*/ 968 h 10000"/>
                    <a:gd name="connsiteX53" fmla="*/ 6395 w 10000"/>
                    <a:gd name="connsiteY53" fmla="*/ 968 h 10000"/>
                    <a:gd name="connsiteX54" fmla="*/ 6422 w 10000"/>
                    <a:gd name="connsiteY54" fmla="*/ 903 h 10000"/>
                    <a:gd name="connsiteX55" fmla="*/ 6451 w 10000"/>
                    <a:gd name="connsiteY55" fmla="*/ 903 h 10000"/>
                    <a:gd name="connsiteX56" fmla="*/ 6536 w 10000"/>
                    <a:gd name="connsiteY56" fmla="*/ 903 h 10000"/>
                    <a:gd name="connsiteX57" fmla="*/ 6648 w 10000"/>
                    <a:gd name="connsiteY57" fmla="*/ 871 h 10000"/>
                    <a:gd name="connsiteX58" fmla="*/ 6704 w 10000"/>
                    <a:gd name="connsiteY58" fmla="*/ 871 h 10000"/>
                    <a:gd name="connsiteX59" fmla="*/ 7155 w 10000"/>
                    <a:gd name="connsiteY59" fmla="*/ 742 h 10000"/>
                    <a:gd name="connsiteX60" fmla="*/ 7634 w 10000"/>
                    <a:gd name="connsiteY60" fmla="*/ 613 h 10000"/>
                    <a:gd name="connsiteX61" fmla="*/ 8197 w 10000"/>
                    <a:gd name="connsiteY61" fmla="*/ 452 h 10000"/>
                    <a:gd name="connsiteX62" fmla="*/ 8733 w 10000"/>
                    <a:gd name="connsiteY62" fmla="*/ 323 h 10000"/>
                    <a:gd name="connsiteX63" fmla="*/ 9211 w 10000"/>
                    <a:gd name="connsiteY63" fmla="*/ 194 h 10000"/>
                    <a:gd name="connsiteX64" fmla="*/ 9606 w 10000"/>
                    <a:gd name="connsiteY64" fmla="*/ 65 h 10000"/>
                    <a:gd name="connsiteX65" fmla="*/ 9888 w 10000"/>
                    <a:gd name="connsiteY65" fmla="*/ 0 h 10000"/>
                    <a:gd name="connsiteX66" fmla="*/ 9972 w 10000"/>
                    <a:gd name="connsiteY66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6648 w 10000"/>
                    <a:gd name="connsiteY39" fmla="*/ 3968 h 10000"/>
                    <a:gd name="connsiteX40" fmla="*/ 6930 w 10000"/>
                    <a:gd name="connsiteY40" fmla="*/ 3323 h 10000"/>
                    <a:gd name="connsiteX41" fmla="*/ 7155 w 10000"/>
                    <a:gd name="connsiteY41" fmla="*/ 2806 h 10000"/>
                    <a:gd name="connsiteX42" fmla="*/ 7296 w 10000"/>
                    <a:gd name="connsiteY42" fmla="*/ 2387 h 10000"/>
                    <a:gd name="connsiteX43" fmla="*/ 7380 w 10000"/>
                    <a:gd name="connsiteY43" fmla="*/ 2129 h 10000"/>
                    <a:gd name="connsiteX44" fmla="*/ 7380 w 10000"/>
                    <a:gd name="connsiteY44" fmla="*/ 2065 h 10000"/>
                    <a:gd name="connsiteX45" fmla="*/ 7380 w 10000"/>
                    <a:gd name="connsiteY45" fmla="*/ 2065 h 10000"/>
                    <a:gd name="connsiteX46" fmla="*/ 7380 w 10000"/>
                    <a:gd name="connsiteY46" fmla="*/ 2065 h 10000"/>
                    <a:gd name="connsiteX47" fmla="*/ 6422 w 10000"/>
                    <a:gd name="connsiteY47" fmla="*/ 1161 h 10000"/>
                    <a:gd name="connsiteX48" fmla="*/ 6338 w 10000"/>
                    <a:gd name="connsiteY48" fmla="*/ 1097 h 10000"/>
                    <a:gd name="connsiteX49" fmla="*/ 6310 w 10000"/>
                    <a:gd name="connsiteY49" fmla="*/ 1032 h 10000"/>
                    <a:gd name="connsiteX50" fmla="*/ 6310 w 10000"/>
                    <a:gd name="connsiteY50" fmla="*/ 1000 h 10000"/>
                    <a:gd name="connsiteX51" fmla="*/ 6338 w 10000"/>
                    <a:gd name="connsiteY51" fmla="*/ 968 h 10000"/>
                    <a:gd name="connsiteX52" fmla="*/ 6395 w 10000"/>
                    <a:gd name="connsiteY52" fmla="*/ 968 h 10000"/>
                    <a:gd name="connsiteX53" fmla="*/ 6422 w 10000"/>
                    <a:gd name="connsiteY53" fmla="*/ 903 h 10000"/>
                    <a:gd name="connsiteX54" fmla="*/ 6451 w 10000"/>
                    <a:gd name="connsiteY54" fmla="*/ 903 h 10000"/>
                    <a:gd name="connsiteX55" fmla="*/ 6536 w 10000"/>
                    <a:gd name="connsiteY55" fmla="*/ 903 h 10000"/>
                    <a:gd name="connsiteX56" fmla="*/ 6648 w 10000"/>
                    <a:gd name="connsiteY56" fmla="*/ 871 h 10000"/>
                    <a:gd name="connsiteX57" fmla="*/ 6704 w 10000"/>
                    <a:gd name="connsiteY57" fmla="*/ 871 h 10000"/>
                    <a:gd name="connsiteX58" fmla="*/ 7155 w 10000"/>
                    <a:gd name="connsiteY58" fmla="*/ 742 h 10000"/>
                    <a:gd name="connsiteX59" fmla="*/ 7634 w 10000"/>
                    <a:gd name="connsiteY59" fmla="*/ 613 h 10000"/>
                    <a:gd name="connsiteX60" fmla="*/ 8197 w 10000"/>
                    <a:gd name="connsiteY60" fmla="*/ 452 h 10000"/>
                    <a:gd name="connsiteX61" fmla="*/ 8733 w 10000"/>
                    <a:gd name="connsiteY61" fmla="*/ 323 h 10000"/>
                    <a:gd name="connsiteX62" fmla="*/ 9211 w 10000"/>
                    <a:gd name="connsiteY62" fmla="*/ 194 h 10000"/>
                    <a:gd name="connsiteX63" fmla="*/ 9606 w 10000"/>
                    <a:gd name="connsiteY63" fmla="*/ 65 h 10000"/>
                    <a:gd name="connsiteX64" fmla="*/ 9888 w 10000"/>
                    <a:gd name="connsiteY64" fmla="*/ 0 h 10000"/>
                    <a:gd name="connsiteX65" fmla="*/ 9972 w 10000"/>
                    <a:gd name="connsiteY65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6930 w 10000"/>
                    <a:gd name="connsiteY39" fmla="*/ 3323 h 10000"/>
                    <a:gd name="connsiteX40" fmla="*/ 7155 w 10000"/>
                    <a:gd name="connsiteY40" fmla="*/ 2806 h 10000"/>
                    <a:gd name="connsiteX41" fmla="*/ 7296 w 10000"/>
                    <a:gd name="connsiteY41" fmla="*/ 2387 h 10000"/>
                    <a:gd name="connsiteX42" fmla="*/ 7380 w 10000"/>
                    <a:gd name="connsiteY42" fmla="*/ 2129 h 10000"/>
                    <a:gd name="connsiteX43" fmla="*/ 7380 w 10000"/>
                    <a:gd name="connsiteY43" fmla="*/ 2065 h 10000"/>
                    <a:gd name="connsiteX44" fmla="*/ 7380 w 10000"/>
                    <a:gd name="connsiteY44" fmla="*/ 2065 h 10000"/>
                    <a:gd name="connsiteX45" fmla="*/ 7380 w 10000"/>
                    <a:gd name="connsiteY45" fmla="*/ 2065 h 10000"/>
                    <a:gd name="connsiteX46" fmla="*/ 6422 w 10000"/>
                    <a:gd name="connsiteY46" fmla="*/ 1161 h 10000"/>
                    <a:gd name="connsiteX47" fmla="*/ 6338 w 10000"/>
                    <a:gd name="connsiteY47" fmla="*/ 1097 h 10000"/>
                    <a:gd name="connsiteX48" fmla="*/ 6310 w 10000"/>
                    <a:gd name="connsiteY48" fmla="*/ 1032 h 10000"/>
                    <a:gd name="connsiteX49" fmla="*/ 6310 w 10000"/>
                    <a:gd name="connsiteY49" fmla="*/ 1000 h 10000"/>
                    <a:gd name="connsiteX50" fmla="*/ 6338 w 10000"/>
                    <a:gd name="connsiteY50" fmla="*/ 968 h 10000"/>
                    <a:gd name="connsiteX51" fmla="*/ 6395 w 10000"/>
                    <a:gd name="connsiteY51" fmla="*/ 968 h 10000"/>
                    <a:gd name="connsiteX52" fmla="*/ 6422 w 10000"/>
                    <a:gd name="connsiteY52" fmla="*/ 903 h 10000"/>
                    <a:gd name="connsiteX53" fmla="*/ 6451 w 10000"/>
                    <a:gd name="connsiteY53" fmla="*/ 903 h 10000"/>
                    <a:gd name="connsiteX54" fmla="*/ 6536 w 10000"/>
                    <a:gd name="connsiteY54" fmla="*/ 903 h 10000"/>
                    <a:gd name="connsiteX55" fmla="*/ 6648 w 10000"/>
                    <a:gd name="connsiteY55" fmla="*/ 871 h 10000"/>
                    <a:gd name="connsiteX56" fmla="*/ 6704 w 10000"/>
                    <a:gd name="connsiteY56" fmla="*/ 871 h 10000"/>
                    <a:gd name="connsiteX57" fmla="*/ 7155 w 10000"/>
                    <a:gd name="connsiteY57" fmla="*/ 742 h 10000"/>
                    <a:gd name="connsiteX58" fmla="*/ 7634 w 10000"/>
                    <a:gd name="connsiteY58" fmla="*/ 613 h 10000"/>
                    <a:gd name="connsiteX59" fmla="*/ 8197 w 10000"/>
                    <a:gd name="connsiteY59" fmla="*/ 452 h 10000"/>
                    <a:gd name="connsiteX60" fmla="*/ 8733 w 10000"/>
                    <a:gd name="connsiteY60" fmla="*/ 323 h 10000"/>
                    <a:gd name="connsiteX61" fmla="*/ 9211 w 10000"/>
                    <a:gd name="connsiteY61" fmla="*/ 194 h 10000"/>
                    <a:gd name="connsiteX62" fmla="*/ 9606 w 10000"/>
                    <a:gd name="connsiteY62" fmla="*/ 65 h 10000"/>
                    <a:gd name="connsiteX63" fmla="*/ 9888 w 10000"/>
                    <a:gd name="connsiteY63" fmla="*/ 0 h 10000"/>
                    <a:gd name="connsiteX64" fmla="*/ 9972 w 10000"/>
                    <a:gd name="connsiteY64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155 w 10000"/>
                    <a:gd name="connsiteY39" fmla="*/ 2806 h 10000"/>
                    <a:gd name="connsiteX40" fmla="*/ 7296 w 10000"/>
                    <a:gd name="connsiteY40" fmla="*/ 2387 h 10000"/>
                    <a:gd name="connsiteX41" fmla="*/ 7380 w 10000"/>
                    <a:gd name="connsiteY41" fmla="*/ 2129 h 10000"/>
                    <a:gd name="connsiteX42" fmla="*/ 7380 w 10000"/>
                    <a:gd name="connsiteY42" fmla="*/ 2065 h 10000"/>
                    <a:gd name="connsiteX43" fmla="*/ 7380 w 10000"/>
                    <a:gd name="connsiteY43" fmla="*/ 2065 h 10000"/>
                    <a:gd name="connsiteX44" fmla="*/ 7380 w 10000"/>
                    <a:gd name="connsiteY44" fmla="*/ 2065 h 10000"/>
                    <a:gd name="connsiteX45" fmla="*/ 6422 w 10000"/>
                    <a:gd name="connsiteY45" fmla="*/ 1161 h 10000"/>
                    <a:gd name="connsiteX46" fmla="*/ 6338 w 10000"/>
                    <a:gd name="connsiteY46" fmla="*/ 1097 h 10000"/>
                    <a:gd name="connsiteX47" fmla="*/ 6310 w 10000"/>
                    <a:gd name="connsiteY47" fmla="*/ 1032 h 10000"/>
                    <a:gd name="connsiteX48" fmla="*/ 6310 w 10000"/>
                    <a:gd name="connsiteY48" fmla="*/ 1000 h 10000"/>
                    <a:gd name="connsiteX49" fmla="*/ 6338 w 10000"/>
                    <a:gd name="connsiteY49" fmla="*/ 968 h 10000"/>
                    <a:gd name="connsiteX50" fmla="*/ 6395 w 10000"/>
                    <a:gd name="connsiteY50" fmla="*/ 968 h 10000"/>
                    <a:gd name="connsiteX51" fmla="*/ 6422 w 10000"/>
                    <a:gd name="connsiteY51" fmla="*/ 903 h 10000"/>
                    <a:gd name="connsiteX52" fmla="*/ 6451 w 10000"/>
                    <a:gd name="connsiteY52" fmla="*/ 903 h 10000"/>
                    <a:gd name="connsiteX53" fmla="*/ 6536 w 10000"/>
                    <a:gd name="connsiteY53" fmla="*/ 903 h 10000"/>
                    <a:gd name="connsiteX54" fmla="*/ 6648 w 10000"/>
                    <a:gd name="connsiteY54" fmla="*/ 871 h 10000"/>
                    <a:gd name="connsiteX55" fmla="*/ 6704 w 10000"/>
                    <a:gd name="connsiteY55" fmla="*/ 871 h 10000"/>
                    <a:gd name="connsiteX56" fmla="*/ 7155 w 10000"/>
                    <a:gd name="connsiteY56" fmla="*/ 742 h 10000"/>
                    <a:gd name="connsiteX57" fmla="*/ 7634 w 10000"/>
                    <a:gd name="connsiteY57" fmla="*/ 613 h 10000"/>
                    <a:gd name="connsiteX58" fmla="*/ 8197 w 10000"/>
                    <a:gd name="connsiteY58" fmla="*/ 452 h 10000"/>
                    <a:gd name="connsiteX59" fmla="*/ 8733 w 10000"/>
                    <a:gd name="connsiteY59" fmla="*/ 323 h 10000"/>
                    <a:gd name="connsiteX60" fmla="*/ 9211 w 10000"/>
                    <a:gd name="connsiteY60" fmla="*/ 194 h 10000"/>
                    <a:gd name="connsiteX61" fmla="*/ 9606 w 10000"/>
                    <a:gd name="connsiteY61" fmla="*/ 65 h 10000"/>
                    <a:gd name="connsiteX62" fmla="*/ 9888 w 10000"/>
                    <a:gd name="connsiteY62" fmla="*/ 0 h 10000"/>
                    <a:gd name="connsiteX63" fmla="*/ 9972 w 10000"/>
                    <a:gd name="connsiteY63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296 w 10000"/>
                    <a:gd name="connsiteY39" fmla="*/ 2387 h 10000"/>
                    <a:gd name="connsiteX40" fmla="*/ 7380 w 10000"/>
                    <a:gd name="connsiteY40" fmla="*/ 2129 h 10000"/>
                    <a:gd name="connsiteX41" fmla="*/ 7380 w 10000"/>
                    <a:gd name="connsiteY41" fmla="*/ 2065 h 10000"/>
                    <a:gd name="connsiteX42" fmla="*/ 7380 w 10000"/>
                    <a:gd name="connsiteY42" fmla="*/ 2065 h 10000"/>
                    <a:gd name="connsiteX43" fmla="*/ 7380 w 10000"/>
                    <a:gd name="connsiteY43" fmla="*/ 2065 h 10000"/>
                    <a:gd name="connsiteX44" fmla="*/ 6422 w 10000"/>
                    <a:gd name="connsiteY44" fmla="*/ 1161 h 10000"/>
                    <a:gd name="connsiteX45" fmla="*/ 6338 w 10000"/>
                    <a:gd name="connsiteY45" fmla="*/ 1097 h 10000"/>
                    <a:gd name="connsiteX46" fmla="*/ 6310 w 10000"/>
                    <a:gd name="connsiteY46" fmla="*/ 1032 h 10000"/>
                    <a:gd name="connsiteX47" fmla="*/ 6310 w 10000"/>
                    <a:gd name="connsiteY47" fmla="*/ 1000 h 10000"/>
                    <a:gd name="connsiteX48" fmla="*/ 6338 w 10000"/>
                    <a:gd name="connsiteY48" fmla="*/ 968 h 10000"/>
                    <a:gd name="connsiteX49" fmla="*/ 6395 w 10000"/>
                    <a:gd name="connsiteY49" fmla="*/ 968 h 10000"/>
                    <a:gd name="connsiteX50" fmla="*/ 6422 w 10000"/>
                    <a:gd name="connsiteY50" fmla="*/ 903 h 10000"/>
                    <a:gd name="connsiteX51" fmla="*/ 6451 w 10000"/>
                    <a:gd name="connsiteY51" fmla="*/ 903 h 10000"/>
                    <a:gd name="connsiteX52" fmla="*/ 6536 w 10000"/>
                    <a:gd name="connsiteY52" fmla="*/ 903 h 10000"/>
                    <a:gd name="connsiteX53" fmla="*/ 6648 w 10000"/>
                    <a:gd name="connsiteY53" fmla="*/ 871 h 10000"/>
                    <a:gd name="connsiteX54" fmla="*/ 6704 w 10000"/>
                    <a:gd name="connsiteY54" fmla="*/ 871 h 10000"/>
                    <a:gd name="connsiteX55" fmla="*/ 7155 w 10000"/>
                    <a:gd name="connsiteY55" fmla="*/ 742 h 10000"/>
                    <a:gd name="connsiteX56" fmla="*/ 7634 w 10000"/>
                    <a:gd name="connsiteY56" fmla="*/ 613 h 10000"/>
                    <a:gd name="connsiteX57" fmla="*/ 8197 w 10000"/>
                    <a:gd name="connsiteY57" fmla="*/ 452 h 10000"/>
                    <a:gd name="connsiteX58" fmla="*/ 8733 w 10000"/>
                    <a:gd name="connsiteY58" fmla="*/ 323 h 10000"/>
                    <a:gd name="connsiteX59" fmla="*/ 9211 w 10000"/>
                    <a:gd name="connsiteY59" fmla="*/ 194 h 10000"/>
                    <a:gd name="connsiteX60" fmla="*/ 9606 w 10000"/>
                    <a:gd name="connsiteY60" fmla="*/ 65 h 10000"/>
                    <a:gd name="connsiteX61" fmla="*/ 9888 w 10000"/>
                    <a:gd name="connsiteY61" fmla="*/ 0 h 10000"/>
                    <a:gd name="connsiteX62" fmla="*/ 9972 w 10000"/>
                    <a:gd name="connsiteY62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380 w 10000"/>
                    <a:gd name="connsiteY39" fmla="*/ 2129 h 10000"/>
                    <a:gd name="connsiteX40" fmla="*/ 7380 w 10000"/>
                    <a:gd name="connsiteY40" fmla="*/ 2065 h 10000"/>
                    <a:gd name="connsiteX41" fmla="*/ 7380 w 10000"/>
                    <a:gd name="connsiteY41" fmla="*/ 2065 h 10000"/>
                    <a:gd name="connsiteX42" fmla="*/ 7380 w 10000"/>
                    <a:gd name="connsiteY42" fmla="*/ 2065 h 10000"/>
                    <a:gd name="connsiteX43" fmla="*/ 6422 w 10000"/>
                    <a:gd name="connsiteY43" fmla="*/ 1161 h 10000"/>
                    <a:gd name="connsiteX44" fmla="*/ 6338 w 10000"/>
                    <a:gd name="connsiteY44" fmla="*/ 1097 h 10000"/>
                    <a:gd name="connsiteX45" fmla="*/ 6310 w 10000"/>
                    <a:gd name="connsiteY45" fmla="*/ 1032 h 10000"/>
                    <a:gd name="connsiteX46" fmla="*/ 6310 w 10000"/>
                    <a:gd name="connsiteY46" fmla="*/ 1000 h 10000"/>
                    <a:gd name="connsiteX47" fmla="*/ 6338 w 10000"/>
                    <a:gd name="connsiteY47" fmla="*/ 968 h 10000"/>
                    <a:gd name="connsiteX48" fmla="*/ 6395 w 10000"/>
                    <a:gd name="connsiteY48" fmla="*/ 968 h 10000"/>
                    <a:gd name="connsiteX49" fmla="*/ 6422 w 10000"/>
                    <a:gd name="connsiteY49" fmla="*/ 903 h 10000"/>
                    <a:gd name="connsiteX50" fmla="*/ 6451 w 10000"/>
                    <a:gd name="connsiteY50" fmla="*/ 903 h 10000"/>
                    <a:gd name="connsiteX51" fmla="*/ 6536 w 10000"/>
                    <a:gd name="connsiteY51" fmla="*/ 903 h 10000"/>
                    <a:gd name="connsiteX52" fmla="*/ 6648 w 10000"/>
                    <a:gd name="connsiteY52" fmla="*/ 871 h 10000"/>
                    <a:gd name="connsiteX53" fmla="*/ 6704 w 10000"/>
                    <a:gd name="connsiteY53" fmla="*/ 871 h 10000"/>
                    <a:gd name="connsiteX54" fmla="*/ 7155 w 10000"/>
                    <a:gd name="connsiteY54" fmla="*/ 742 h 10000"/>
                    <a:gd name="connsiteX55" fmla="*/ 7634 w 10000"/>
                    <a:gd name="connsiteY55" fmla="*/ 613 h 10000"/>
                    <a:gd name="connsiteX56" fmla="*/ 8197 w 10000"/>
                    <a:gd name="connsiteY56" fmla="*/ 452 h 10000"/>
                    <a:gd name="connsiteX57" fmla="*/ 8733 w 10000"/>
                    <a:gd name="connsiteY57" fmla="*/ 323 h 10000"/>
                    <a:gd name="connsiteX58" fmla="*/ 9211 w 10000"/>
                    <a:gd name="connsiteY58" fmla="*/ 194 h 10000"/>
                    <a:gd name="connsiteX59" fmla="*/ 9606 w 10000"/>
                    <a:gd name="connsiteY59" fmla="*/ 65 h 10000"/>
                    <a:gd name="connsiteX60" fmla="*/ 9888 w 10000"/>
                    <a:gd name="connsiteY60" fmla="*/ 0 h 10000"/>
                    <a:gd name="connsiteX61" fmla="*/ 9972 w 10000"/>
                    <a:gd name="connsiteY61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380 w 10000"/>
                    <a:gd name="connsiteY39" fmla="*/ 2065 h 10000"/>
                    <a:gd name="connsiteX40" fmla="*/ 7380 w 10000"/>
                    <a:gd name="connsiteY40" fmla="*/ 2065 h 10000"/>
                    <a:gd name="connsiteX41" fmla="*/ 7380 w 10000"/>
                    <a:gd name="connsiteY41" fmla="*/ 2065 h 10000"/>
                    <a:gd name="connsiteX42" fmla="*/ 6422 w 10000"/>
                    <a:gd name="connsiteY42" fmla="*/ 1161 h 10000"/>
                    <a:gd name="connsiteX43" fmla="*/ 6338 w 10000"/>
                    <a:gd name="connsiteY43" fmla="*/ 1097 h 10000"/>
                    <a:gd name="connsiteX44" fmla="*/ 6310 w 10000"/>
                    <a:gd name="connsiteY44" fmla="*/ 1032 h 10000"/>
                    <a:gd name="connsiteX45" fmla="*/ 6310 w 10000"/>
                    <a:gd name="connsiteY45" fmla="*/ 1000 h 10000"/>
                    <a:gd name="connsiteX46" fmla="*/ 6338 w 10000"/>
                    <a:gd name="connsiteY46" fmla="*/ 968 h 10000"/>
                    <a:gd name="connsiteX47" fmla="*/ 6395 w 10000"/>
                    <a:gd name="connsiteY47" fmla="*/ 968 h 10000"/>
                    <a:gd name="connsiteX48" fmla="*/ 6422 w 10000"/>
                    <a:gd name="connsiteY48" fmla="*/ 903 h 10000"/>
                    <a:gd name="connsiteX49" fmla="*/ 6451 w 10000"/>
                    <a:gd name="connsiteY49" fmla="*/ 903 h 10000"/>
                    <a:gd name="connsiteX50" fmla="*/ 6536 w 10000"/>
                    <a:gd name="connsiteY50" fmla="*/ 903 h 10000"/>
                    <a:gd name="connsiteX51" fmla="*/ 6648 w 10000"/>
                    <a:gd name="connsiteY51" fmla="*/ 871 h 10000"/>
                    <a:gd name="connsiteX52" fmla="*/ 6704 w 10000"/>
                    <a:gd name="connsiteY52" fmla="*/ 871 h 10000"/>
                    <a:gd name="connsiteX53" fmla="*/ 7155 w 10000"/>
                    <a:gd name="connsiteY53" fmla="*/ 742 h 10000"/>
                    <a:gd name="connsiteX54" fmla="*/ 7634 w 10000"/>
                    <a:gd name="connsiteY54" fmla="*/ 613 h 10000"/>
                    <a:gd name="connsiteX55" fmla="*/ 8197 w 10000"/>
                    <a:gd name="connsiteY55" fmla="*/ 452 h 10000"/>
                    <a:gd name="connsiteX56" fmla="*/ 8733 w 10000"/>
                    <a:gd name="connsiteY56" fmla="*/ 323 h 10000"/>
                    <a:gd name="connsiteX57" fmla="*/ 9211 w 10000"/>
                    <a:gd name="connsiteY57" fmla="*/ 194 h 10000"/>
                    <a:gd name="connsiteX58" fmla="*/ 9606 w 10000"/>
                    <a:gd name="connsiteY58" fmla="*/ 65 h 10000"/>
                    <a:gd name="connsiteX59" fmla="*/ 9888 w 10000"/>
                    <a:gd name="connsiteY59" fmla="*/ 0 h 10000"/>
                    <a:gd name="connsiteX60" fmla="*/ 9972 w 10000"/>
                    <a:gd name="connsiteY6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380 w 10000"/>
                    <a:gd name="connsiteY39" fmla="*/ 2065 h 10000"/>
                    <a:gd name="connsiteX40" fmla="*/ 7380 w 10000"/>
                    <a:gd name="connsiteY40" fmla="*/ 2065 h 10000"/>
                    <a:gd name="connsiteX41" fmla="*/ 7380 w 10000"/>
                    <a:gd name="connsiteY41" fmla="*/ 2065 h 10000"/>
                    <a:gd name="connsiteX42" fmla="*/ 6422 w 10000"/>
                    <a:gd name="connsiteY42" fmla="*/ 1161 h 10000"/>
                    <a:gd name="connsiteX43" fmla="*/ 6338 w 10000"/>
                    <a:gd name="connsiteY43" fmla="*/ 1097 h 10000"/>
                    <a:gd name="connsiteX44" fmla="*/ 6310 w 10000"/>
                    <a:gd name="connsiteY44" fmla="*/ 1032 h 10000"/>
                    <a:gd name="connsiteX45" fmla="*/ 6310 w 10000"/>
                    <a:gd name="connsiteY45" fmla="*/ 1000 h 10000"/>
                    <a:gd name="connsiteX46" fmla="*/ 6338 w 10000"/>
                    <a:gd name="connsiteY46" fmla="*/ 968 h 10000"/>
                    <a:gd name="connsiteX47" fmla="*/ 6395 w 10000"/>
                    <a:gd name="connsiteY47" fmla="*/ 968 h 10000"/>
                    <a:gd name="connsiteX48" fmla="*/ 6422 w 10000"/>
                    <a:gd name="connsiteY48" fmla="*/ 903 h 10000"/>
                    <a:gd name="connsiteX49" fmla="*/ 6451 w 10000"/>
                    <a:gd name="connsiteY49" fmla="*/ 903 h 10000"/>
                    <a:gd name="connsiteX50" fmla="*/ 6536 w 10000"/>
                    <a:gd name="connsiteY50" fmla="*/ 903 h 10000"/>
                    <a:gd name="connsiteX51" fmla="*/ 6648 w 10000"/>
                    <a:gd name="connsiteY51" fmla="*/ 871 h 10000"/>
                    <a:gd name="connsiteX52" fmla="*/ 6704 w 10000"/>
                    <a:gd name="connsiteY52" fmla="*/ 871 h 10000"/>
                    <a:gd name="connsiteX53" fmla="*/ 7155 w 10000"/>
                    <a:gd name="connsiteY53" fmla="*/ 742 h 10000"/>
                    <a:gd name="connsiteX54" fmla="*/ 7634 w 10000"/>
                    <a:gd name="connsiteY54" fmla="*/ 613 h 10000"/>
                    <a:gd name="connsiteX55" fmla="*/ 8197 w 10000"/>
                    <a:gd name="connsiteY55" fmla="*/ 452 h 10000"/>
                    <a:gd name="connsiteX56" fmla="*/ 8733 w 10000"/>
                    <a:gd name="connsiteY56" fmla="*/ 323 h 10000"/>
                    <a:gd name="connsiteX57" fmla="*/ 9211 w 10000"/>
                    <a:gd name="connsiteY57" fmla="*/ 194 h 10000"/>
                    <a:gd name="connsiteX58" fmla="*/ 9606 w 10000"/>
                    <a:gd name="connsiteY58" fmla="*/ 65 h 10000"/>
                    <a:gd name="connsiteX59" fmla="*/ 9888 w 10000"/>
                    <a:gd name="connsiteY59" fmla="*/ 0 h 10000"/>
                    <a:gd name="connsiteX60" fmla="*/ 9972 w 10000"/>
                    <a:gd name="connsiteY6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380 w 10000"/>
                    <a:gd name="connsiteY39" fmla="*/ 2065 h 10000"/>
                    <a:gd name="connsiteX40" fmla="*/ 7380 w 10000"/>
                    <a:gd name="connsiteY40" fmla="*/ 2065 h 10000"/>
                    <a:gd name="connsiteX41" fmla="*/ 7380 w 10000"/>
                    <a:gd name="connsiteY41" fmla="*/ 2065 h 10000"/>
                    <a:gd name="connsiteX42" fmla="*/ 6422 w 10000"/>
                    <a:gd name="connsiteY42" fmla="*/ 1161 h 10000"/>
                    <a:gd name="connsiteX43" fmla="*/ 6338 w 10000"/>
                    <a:gd name="connsiteY43" fmla="*/ 1097 h 10000"/>
                    <a:gd name="connsiteX44" fmla="*/ 6310 w 10000"/>
                    <a:gd name="connsiteY44" fmla="*/ 1032 h 10000"/>
                    <a:gd name="connsiteX45" fmla="*/ 6310 w 10000"/>
                    <a:gd name="connsiteY45" fmla="*/ 1000 h 10000"/>
                    <a:gd name="connsiteX46" fmla="*/ 6338 w 10000"/>
                    <a:gd name="connsiteY46" fmla="*/ 968 h 10000"/>
                    <a:gd name="connsiteX47" fmla="*/ 6395 w 10000"/>
                    <a:gd name="connsiteY47" fmla="*/ 968 h 10000"/>
                    <a:gd name="connsiteX48" fmla="*/ 6422 w 10000"/>
                    <a:gd name="connsiteY48" fmla="*/ 903 h 10000"/>
                    <a:gd name="connsiteX49" fmla="*/ 6451 w 10000"/>
                    <a:gd name="connsiteY49" fmla="*/ 903 h 10000"/>
                    <a:gd name="connsiteX50" fmla="*/ 6536 w 10000"/>
                    <a:gd name="connsiteY50" fmla="*/ 903 h 10000"/>
                    <a:gd name="connsiteX51" fmla="*/ 6648 w 10000"/>
                    <a:gd name="connsiteY51" fmla="*/ 871 h 10000"/>
                    <a:gd name="connsiteX52" fmla="*/ 6704 w 10000"/>
                    <a:gd name="connsiteY52" fmla="*/ 871 h 10000"/>
                    <a:gd name="connsiteX53" fmla="*/ 7155 w 10000"/>
                    <a:gd name="connsiteY53" fmla="*/ 742 h 10000"/>
                    <a:gd name="connsiteX54" fmla="*/ 7634 w 10000"/>
                    <a:gd name="connsiteY54" fmla="*/ 613 h 10000"/>
                    <a:gd name="connsiteX55" fmla="*/ 8197 w 10000"/>
                    <a:gd name="connsiteY55" fmla="*/ 452 h 10000"/>
                    <a:gd name="connsiteX56" fmla="*/ 8733 w 10000"/>
                    <a:gd name="connsiteY56" fmla="*/ 323 h 10000"/>
                    <a:gd name="connsiteX57" fmla="*/ 9211 w 10000"/>
                    <a:gd name="connsiteY57" fmla="*/ 194 h 10000"/>
                    <a:gd name="connsiteX58" fmla="*/ 9606 w 10000"/>
                    <a:gd name="connsiteY58" fmla="*/ 65 h 10000"/>
                    <a:gd name="connsiteX59" fmla="*/ 9888 w 10000"/>
                    <a:gd name="connsiteY59" fmla="*/ 0 h 10000"/>
                    <a:gd name="connsiteX60" fmla="*/ 9972 w 10000"/>
                    <a:gd name="connsiteY6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310 w 10000"/>
                    <a:gd name="connsiteY36" fmla="*/ 9903 h 10000"/>
                    <a:gd name="connsiteX37" fmla="*/ 0 w 10000"/>
                    <a:gd name="connsiteY37" fmla="*/ 10000 h 10000"/>
                    <a:gd name="connsiteX38" fmla="*/ 5718 w 10000"/>
                    <a:gd name="connsiteY38" fmla="*/ 5387 h 10000"/>
                    <a:gd name="connsiteX39" fmla="*/ 7380 w 10000"/>
                    <a:gd name="connsiteY39" fmla="*/ 2065 h 10000"/>
                    <a:gd name="connsiteX40" fmla="*/ 7380 w 10000"/>
                    <a:gd name="connsiteY40" fmla="*/ 2065 h 10000"/>
                    <a:gd name="connsiteX41" fmla="*/ 7380 w 10000"/>
                    <a:gd name="connsiteY41" fmla="*/ 2065 h 10000"/>
                    <a:gd name="connsiteX42" fmla="*/ 6422 w 10000"/>
                    <a:gd name="connsiteY42" fmla="*/ 1161 h 10000"/>
                    <a:gd name="connsiteX43" fmla="*/ 6338 w 10000"/>
                    <a:gd name="connsiteY43" fmla="*/ 1097 h 10000"/>
                    <a:gd name="connsiteX44" fmla="*/ 6310 w 10000"/>
                    <a:gd name="connsiteY44" fmla="*/ 1032 h 10000"/>
                    <a:gd name="connsiteX45" fmla="*/ 6310 w 10000"/>
                    <a:gd name="connsiteY45" fmla="*/ 1000 h 10000"/>
                    <a:gd name="connsiteX46" fmla="*/ 6338 w 10000"/>
                    <a:gd name="connsiteY46" fmla="*/ 968 h 10000"/>
                    <a:gd name="connsiteX47" fmla="*/ 6395 w 10000"/>
                    <a:gd name="connsiteY47" fmla="*/ 968 h 10000"/>
                    <a:gd name="connsiteX48" fmla="*/ 6422 w 10000"/>
                    <a:gd name="connsiteY48" fmla="*/ 903 h 10000"/>
                    <a:gd name="connsiteX49" fmla="*/ 6451 w 10000"/>
                    <a:gd name="connsiteY49" fmla="*/ 903 h 10000"/>
                    <a:gd name="connsiteX50" fmla="*/ 6536 w 10000"/>
                    <a:gd name="connsiteY50" fmla="*/ 903 h 10000"/>
                    <a:gd name="connsiteX51" fmla="*/ 6648 w 10000"/>
                    <a:gd name="connsiteY51" fmla="*/ 871 h 10000"/>
                    <a:gd name="connsiteX52" fmla="*/ 6704 w 10000"/>
                    <a:gd name="connsiteY52" fmla="*/ 871 h 10000"/>
                    <a:gd name="connsiteX53" fmla="*/ 7155 w 10000"/>
                    <a:gd name="connsiteY53" fmla="*/ 742 h 10000"/>
                    <a:gd name="connsiteX54" fmla="*/ 7634 w 10000"/>
                    <a:gd name="connsiteY54" fmla="*/ 613 h 10000"/>
                    <a:gd name="connsiteX55" fmla="*/ 8197 w 10000"/>
                    <a:gd name="connsiteY55" fmla="*/ 452 h 10000"/>
                    <a:gd name="connsiteX56" fmla="*/ 8733 w 10000"/>
                    <a:gd name="connsiteY56" fmla="*/ 323 h 10000"/>
                    <a:gd name="connsiteX57" fmla="*/ 9211 w 10000"/>
                    <a:gd name="connsiteY57" fmla="*/ 194 h 10000"/>
                    <a:gd name="connsiteX58" fmla="*/ 9606 w 10000"/>
                    <a:gd name="connsiteY58" fmla="*/ 65 h 10000"/>
                    <a:gd name="connsiteX59" fmla="*/ 9888 w 10000"/>
                    <a:gd name="connsiteY59" fmla="*/ 0 h 10000"/>
                    <a:gd name="connsiteX60" fmla="*/ 9972 w 10000"/>
                    <a:gd name="connsiteY6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733 w 10000"/>
                    <a:gd name="connsiteY35" fmla="*/ 9774 h 10000"/>
                    <a:gd name="connsiteX36" fmla="*/ 0 w 10000"/>
                    <a:gd name="connsiteY36" fmla="*/ 10000 h 10000"/>
                    <a:gd name="connsiteX37" fmla="*/ 5718 w 10000"/>
                    <a:gd name="connsiteY37" fmla="*/ 5387 h 10000"/>
                    <a:gd name="connsiteX38" fmla="*/ 7380 w 10000"/>
                    <a:gd name="connsiteY38" fmla="*/ 2065 h 10000"/>
                    <a:gd name="connsiteX39" fmla="*/ 7380 w 10000"/>
                    <a:gd name="connsiteY39" fmla="*/ 2065 h 10000"/>
                    <a:gd name="connsiteX40" fmla="*/ 7380 w 10000"/>
                    <a:gd name="connsiteY40" fmla="*/ 2065 h 10000"/>
                    <a:gd name="connsiteX41" fmla="*/ 6422 w 10000"/>
                    <a:gd name="connsiteY41" fmla="*/ 1161 h 10000"/>
                    <a:gd name="connsiteX42" fmla="*/ 6338 w 10000"/>
                    <a:gd name="connsiteY42" fmla="*/ 1097 h 10000"/>
                    <a:gd name="connsiteX43" fmla="*/ 6310 w 10000"/>
                    <a:gd name="connsiteY43" fmla="*/ 1032 h 10000"/>
                    <a:gd name="connsiteX44" fmla="*/ 6310 w 10000"/>
                    <a:gd name="connsiteY44" fmla="*/ 1000 h 10000"/>
                    <a:gd name="connsiteX45" fmla="*/ 6338 w 10000"/>
                    <a:gd name="connsiteY45" fmla="*/ 968 h 10000"/>
                    <a:gd name="connsiteX46" fmla="*/ 6395 w 10000"/>
                    <a:gd name="connsiteY46" fmla="*/ 968 h 10000"/>
                    <a:gd name="connsiteX47" fmla="*/ 6422 w 10000"/>
                    <a:gd name="connsiteY47" fmla="*/ 903 h 10000"/>
                    <a:gd name="connsiteX48" fmla="*/ 6451 w 10000"/>
                    <a:gd name="connsiteY48" fmla="*/ 903 h 10000"/>
                    <a:gd name="connsiteX49" fmla="*/ 6536 w 10000"/>
                    <a:gd name="connsiteY49" fmla="*/ 903 h 10000"/>
                    <a:gd name="connsiteX50" fmla="*/ 6648 w 10000"/>
                    <a:gd name="connsiteY50" fmla="*/ 871 h 10000"/>
                    <a:gd name="connsiteX51" fmla="*/ 6704 w 10000"/>
                    <a:gd name="connsiteY51" fmla="*/ 871 h 10000"/>
                    <a:gd name="connsiteX52" fmla="*/ 7155 w 10000"/>
                    <a:gd name="connsiteY52" fmla="*/ 742 h 10000"/>
                    <a:gd name="connsiteX53" fmla="*/ 7634 w 10000"/>
                    <a:gd name="connsiteY53" fmla="*/ 613 h 10000"/>
                    <a:gd name="connsiteX54" fmla="*/ 8197 w 10000"/>
                    <a:gd name="connsiteY54" fmla="*/ 452 h 10000"/>
                    <a:gd name="connsiteX55" fmla="*/ 8733 w 10000"/>
                    <a:gd name="connsiteY55" fmla="*/ 323 h 10000"/>
                    <a:gd name="connsiteX56" fmla="*/ 9211 w 10000"/>
                    <a:gd name="connsiteY56" fmla="*/ 194 h 10000"/>
                    <a:gd name="connsiteX57" fmla="*/ 9606 w 10000"/>
                    <a:gd name="connsiteY57" fmla="*/ 65 h 10000"/>
                    <a:gd name="connsiteX58" fmla="*/ 9888 w 10000"/>
                    <a:gd name="connsiteY58" fmla="*/ 0 h 10000"/>
                    <a:gd name="connsiteX59" fmla="*/ 9972 w 10000"/>
                    <a:gd name="connsiteY59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1380 w 10000"/>
                    <a:gd name="connsiteY34" fmla="*/ 9613 h 10000"/>
                    <a:gd name="connsiteX35" fmla="*/ 0 w 10000"/>
                    <a:gd name="connsiteY35" fmla="*/ 10000 h 10000"/>
                    <a:gd name="connsiteX36" fmla="*/ 5718 w 10000"/>
                    <a:gd name="connsiteY36" fmla="*/ 5387 h 10000"/>
                    <a:gd name="connsiteX37" fmla="*/ 7380 w 10000"/>
                    <a:gd name="connsiteY37" fmla="*/ 2065 h 10000"/>
                    <a:gd name="connsiteX38" fmla="*/ 7380 w 10000"/>
                    <a:gd name="connsiteY38" fmla="*/ 2065 h 10000"/>
                    <a:gd name="connsiteX39" fmla="*/ 7380 w 10000"/>
                    <a:gd name="connsiteY39" fmla="*/ 2065 h 10000"/>
                    <a:gd name="connsiteX40" fmla="*/ 6422 w 10000"/>
                    <a:gd name="connsiteY40" fmla="*/ 1161 h 10000"/>
                    <a:gd name="connsiteX41" fmla="*/ 6338 w 10000"/>
                    <a:gd name="connsiteY41" fmla="*/ 1097 h 10000"/>
                    <a:gd name="connsiteX42" fmla="*/ 6310 w 10000"/>
                    <a:gd name="connsiteY42" fmla="*/ 1032 h 10000"/>
                    <a:gd name="connsiteX43" fmla="*/ 6310 w 10000"/>
                    <a:gd name="connsiteY43" fmla="*/ 1000 h 10000"/>
                    <a:gd name="connsiteX44" fmla="*/ 6338 w 10000"/>
                    <a:gd name="connsiteY44" fmla="*/ 968 h 10000"/>
                    <a:gd name="connsiteX45" fmla="*/ 6395 w 10000"/>
                    <a:gd name="connsiteY45" fmla="*/ 968 h 10000"/>
                    <a:gd name="connsiteX46" fmla="*/ 6422 w 10000"/>
                    <a:gd name="connsiteY46" fmla="*/ 903 h 10000"/>
                    <a:gd name="connsiteX47" fmla="*/ 6451 w 10000"/>
                    <a:gd name="connsiteY47" fmla="*/ 903 h 10000"/>
                    <a:gd name="connsiteX48" fmla="*/ 6536 w 10000"/>
                    <a:gd name="connsiteY48" fmla="*/ 903 h 10000"/>
                    <a:gd name="connsiteX49" fmla="*/ 6648 w 10000"/>
                    <a:gd name="connsiteY49" fmla="*/ 871 h 10000"/>
                    <a:gd name="connsiteX50" fmla="*/ 6704 w 10000"/>
                    <a:gd name="connsiteY50" fmla="*/ 871 h 10000"/>
                    <a:gd name="connsiteX51" fmla="*/ 7155 w 10000"/>
                    <a:gd name="connsiteY51" fmla="*/ 742 h 10000"/>
                    <a:gd name="connsiteX52" fmla="*/ 7634 w 10000"/>
                    <a:gd name="connsiteY52" fmla="*/ 613 h 10000"/>
                    <a:gd name="connsiteX53" fmla="*/ 8197 w 10000"/>
                    <a:gd name="connsiteY53" fmla="*/ 452 h 10000"/>
                    <a:gd name="connsiteX54" fmla="*/ 8733 w 10000"/>
                    <a:gd name="connsiteY54" fmla="*/ 323 h 10000"/>
                    <a:gd name="connsiteX55" fmla="*/ 9211 w 10000"/>
                    <a:gd name="connsiteY55" fmla="*/ 194 h 10000"/>
                    <a:gd name="connsiteX56" fmla="*/ 9606 w 10000"/>
                    <a:gd name="connsiteY56" fmla="*/ 65 h 10000"/>
                    <a:gd name="connsiteX57" fmla="*/ 9888 w 10000"/>
                    <a:gd name="connsiteY57" fmla="*/ 0 h 10000"/>
                    <a:gd name="connsiteX58" fmla="*/ 9972 w 10000"/>
                    <a:gd name="connsiteY58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2085 w 10000"/>
                    <a:gd name="connsiteY33" fmla="*/ 9323 h 10000"/>
                    <a:gd name="connsiteX34" fmla="*/ 0 w 10000"/>
                    <a:gd name="connsiteY34" fmla="*/ 10000 h 10000"/>
                    <a:gd name="connsiteX35" fmla="*/ 5718 w 10000"/>
                    <a:gd name="connsiteY35" fmla="*/ 5387 h 10000"/>
                    <a:gd name="connsiteX36" fmla="*/ 7380 w 10000"/>
                    <a:gd name="connsiteY36" fmla="*/ 2065 h 10000"/>
                    <a:gd name="connsiteX37" fmla="*/ 7380 w 10000"/>
                    <a:gd name="connsiteY37" fmla="*/ 2065 h 10000"/>
                    <a:gd name="connsiteX38" fmla="*/ 7380 w 10000"/>
                    <a:gd name="connsiteY38" fmla="*/ 2065 h 10000"/>
                    <a:gd name="connsiteX39" fmla="*/ 6422 w 10000"/>
                    <a:gd name="connsiteY39" fmla="*/ 1161 h 10000"/>
                    <a:gd name="connsiteX40" fmla="*/ 6338 w 10000"/>
                    <a:gd name="connsiteY40" fmla="*/ 1097 h 10000"/>
                    <a:gd name="connsiteX41" fmla="*/ 6310 w 10000"/>
                    <a:gd name="connsiteY41" fmla="*/ 1032 h 10000"/>
                    <a:gd name="connsiteX42" fmla="*/ 6310 w 10000"/>
                    <a:gd name="connsiteY42" fmla="*/ 1000 h 10000"/>
                    <a:gd name="connsiteX43" fmla="*/ 6338 w 10000"/>
                    <a:gd name="connsiteY43" fmla="*/ 968 h 10000"/>
                    <a:gd name="connsiteX44" fmla="*/ 6395 w 10000"/>
                    <a:gd name="connsiteY44" fmla="*/ 968 h 10000"/>
                    <a:gd name="connsiteX45" fmla="*/ 6422 w 10000"/>
                    <a:gd name="connsiteY45" fmla="*/ 903 h 10000"/>
                    <a:gd name="connsiteX46" fmla="*/ 6451 w 10000"/>
                    <a:gd name="connsiteY46" fmla="*/ 903 h 10000"/>
                    <a:gd name="connsiteX47" fmla="*/ 6536 w 10000"/>
                    <a:gd name="connsiteY47" fmla="*/ 903 h 10000"/>
                    <a:gd name="connsiteX48" fmla="*/ 6648 w 10000"/>
                    <a:gd name="connsiteY48" fmla="*/ 871 h 10000"/>
                    <a:gd name="connsiteX49" fmla="*/ 6704 w 10000"/>
                    <a:gd name="connsiteY49" fmla="*/ 871 h 10000"/>
                    <a:gd name="connsiteX50" fmla="*/ 7155 w 10000"/>
                    <a:gd name="connsiteY50" fmla="*/ 742 h 10000"/>
                    <a:gd name="connsiteX51" fmla="*/ 7634 w 10000"/>
                    <a:gd name="connsiteY51" fmla="*/ 613 h 10000"/>
                    <a:gd name="connsiteX52" fmla="*/ 8197 w 10000"/>
                    <a:gd name="connsiteY52" fmla="*/ 452 h 10000"/>
                    <a:gd name="connsiteX53" fmla="*/ 8733 w 10000"/>
                    <a:gd name="connsiteY53" fmla="*/ 323 h 10000"/>
                    <a:gd name="connsiteX54" fmla="*/ 9211 w 10000"/>
                    <a:gd name="connsiteY54" fmla="*/ 194 h 10000"/>
                    <a:gd name="connsiteX55" fmla="*/ 9606 w 10000"/>
                    <a:gd name="connsiteY55" fmla="*/ 65 h 10000"/>
                    <a:gd name="connsiteX56" fmla="*/ 9888 w 10000"/>
                    <a:gd name="connsiteY56" fmla="*/ 0 h 10000"/>
                    <a:gd name="connsiteX57" fmla="*/ 9972 w 10000"/>
                    <a:gd name="connsiteY57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2874 w 10000"/>
                    <a:gd name="connsiteY32" fmla="*/ 8968 h 10000"/>
                    <a:gd name="connsiteX33" fmla="*/ 0 w 10000"/>
                    <a:gd name="connsiteY33" fmla="*/ 10000 h 10000"/>
                    <a:gd name="connsiteX34" fmla="*/ 5718 w 10000"/>
                    <a:gd name="connsiteY34" fmla="*/ 5387 h 10000"/>
                    <a:gd name="connsiteX35" fmla="*/ 7380 w 10000"/>
                    <a:gd name="connsiteY35" fmla="*/ 2065 h 10000"/>
                    <a:gd name="connsiteX36" fmla="*/ 7380 w 10000"/>
                    <a:gd name="connsiteY36" fmla="*/ 2065 h 10000"/>
                    <a:gd name="connsiteX37" fmla="*/ 7380 w 10000"/>
                    <a:gd name="connsiteY37" fmla="*/ 2065 h 10000"/>
                    <a:gd name="connsiteX38" fmla="*/ 6422 w 10000"/>
                    <a:gd name="connsiteY38" fmla="*/ 1161 h 10000"/>
                    <a:gd name="connsiteX39" fmla="*/ 6338 w 10000"/>
                    <a:gd name="connsiteY39" fmla="*/ 1097 h 10000"/>
                    <a:gd name="connsiteX40" fmla="*/ 6310 w 10000"/>
                    <a:gd name="connsiteY40" fmla="*/ 1032 h 10000"/>
                    <a:gd name="connsiteX41" fmla="*/ 6310 w 10000"/>
                    <a:gd name="connsiteY41" fmla="*/ 1000 h 10000"/>
                    <a:gd name="connsiteX42" fmla="*/ 6338 w 10000"/>
                    <a:gd name="connsiteY42" fmla="*/ 968 h 10000"/>
                    <a:gd name="connsiteX43" fmla="*/ 6395 w 10000"/>
                    <a:gd name="connsiteY43" fmla="*/ 968 h 10000"/>
                    <a:gd name="connsiteX44" fmla="*/ 6422 w 10000"/>
                    <a:gd name="connsiteY44" fmla="*/ 903 h 10000"/>
                    <a:gd name="connsiteX45" fmla="*/ 6451 w 10000"/>
                    <a:gd name="connsiteY45" fmla="*/ 903 h 10000"/>
                    <a:gd name="connsiteX46" fmla="*/ 6536 w 10000"/>
                    <a:gd name="connsiteY46" fmla="*/ 903 h 10000"/>
                    <a:gd name="connsiteX47" fmla="*/ 6648 w 10000"/>
                    <a:gd name="connsiteY47" fmla="*/ 871 h 10000"/>
                    <a:gd name="connsiteX48" fmla="*/ 6704 w 10000"/>
                    <a:gd name="connsiteY48" fmla="*/ 871 h 10000"/>
                    <a:gd name="connsiteX49" fmla="*/ 7155 w 10000"/>
                    <a:gd name="connsiteY49" fmla="*/ 742 h 10000"/>
                    <a:gd name="connsiteX50" fmla="*/ 7634 w 10000"/>
                    <a:gd name="connsiteY50" fmla="*/ 613 h 10000"/>
                    <a:gd name="connsiteX51" fmla="*/ 8197 w 10000"/>
                    <a:gd name="connsiteY51" fmla="*/ 452 h 10000"/>
                    <a:gd name="connsiteX52" fmla="*/ 8733 w 10000"/>
                    <a:gd name="connsiteY52" fmla="*/ 323 h 10000"/>
                    <a:gd name="connsiteX53" fmla="*/ 9211 w 10000"/>
                    <a:gd name="connsiteY53" fmla="*/ 194 h 10000"/>
                    <a:gd name="connsiteX54" fmla="*/ 9606 w 10000"/>
                    <a:gd name="connsiteY54" fmla="*/ 65 h 10000"/>
                    <a:gd name="connsiteX55" fmla="*/ 9888 w 10000"/>
                    <a:gd name="connsiteY55" fmla="*/ 0 h 10000"/>
                    <a:gd name="connsiteX56" fmla="*/ 9972 w 10000"/>
                    <a:gd name="connsiteY56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3718 w 10000"/>
                    <a:gd name="connsiteY31" fmla="*/ 8516 h 10000"/>
                    <a:gd name="connsiteX32" fmla="*/ 0 w 10000"/>
                    <a:gd name="connsiteY32" fmla="*/ 10000 h 10000"/>
                    <a:gd name="connsiteX33" fmla="*/ 5718 w 10000"/>
                    <a:gd name="connsiteY33" fmla="*/ 5387 h 10000"/>
                    <a:gd name="connsiteX34" fmla="*/ 7380 w 10000"/>
                    <a:gd name="connsiteY34" fmla="*/ 2065 h 10000"/>
                    <a:gd name="connsiteX35" fmla="*/ 7380 w 10000"/>
                    <a:gd name="connsiteY35" fmla="*/ 2065 h 10000"/>
                    <a:gd name="connsiteX36" fmla="*/ 7380 w 10000"/>
                    <a:gd name="connsiteY36" fmla="*/ 2065 h 10000"/>
                    <a:gd name="connsiteX37" fmla="*/ 6422 w 10000"/>
                    <a:gd name="connsiteY37" fmla="*/ 1161 h 10000"/>
                    <a:gd name="connsiteX38" fmla="*/ 6338 w 10000"/>
                    <a:gd name="connsiteY38" fmla="*/ 1097 h 10000"/>
                    <a:gd name="connsiteX39" fmla="*/ 6310 w 10000"/>
                    <a:gd name="connsiteY39" fmla="*/ 1032 h 10000"/>
                    <a:gd name="connsiteX40" fmla="*/ 6310 w 10000"/>
                    <a:gd name="connsiteY40" fmla="*/ 1000 h 10000"/>
                    <a:gd name="connsiteX41" fmla="*/ 6338 w 10000"/>
                    <a:gd name="connsiteY41" fmla="*/ 968 h 10000"/>
                    <a:gd name="connsiteX42" fmla="*/ 6395 w 10000"/>
                    <a:gd name="connsiteY42" fmla="*/ 968 h 10000"/>
                    <a:gd name="connsiteX43" fmla="*/ 6422 w 10000"/>
                    <a:gd name="connsiteY43" fmla="*/ 903 h 10000"/>
                    <a:gd name="connsiteX44" fmla="*/ 6451 w 10000"/>
                    <a:gd name="connsiteY44" fmla="*/ 903 h 10000"/>
                    <a:gd name="connsiteX45" fmla="*/ 6536 w 10000"/>
                    <a:gd name="connsiteY45" fmla="*/ 903 h 10000"/>
                    <a:gd name="connsiteX46" fmla="*/ 6648 w 10000"/>
                    <a:gd name="connsiteY46" fmla="*/ 871 h 10000"/>
                    <a:gd name="connsiteX47" fmla="*/ 6704 w 10000"/>
                    <a:gd name="connsiteY47" fmla="*/ 871 h 10000"/>
                    <a:gd name="connsiteX48" fmla="*/ 7155 w 10000"/>
                    <a:gd name="connsiteY48" fmla="*/ 742 h 10000"/>
                    <a:gd name="connsiteX49" fmla="*/ 7634 w 10000"/>
                    <a:gd name="connsiteY49" fmla="*/ 613 h 10000"/>
                    <a:gd name="connsiteX50" fmla="*/ 8197 w 10000"/>
                    <a:gd name="connsiteY50" fmla="*/ 452 h 10000"/>
                    <a:gd name="connsiteX51" fmla="*/ 8733 w 10000"/>
                    <a:gd name="connsiteY51" fmla="*/ 323 h 10000"/>
                    <a:gd name="connsiteX52" fmla="*/ 9211 w 10000"/>
                    <a:gd name="connsiteY52" fmla="*/ 194 h 10000"/>
                    <a:gd name="connsiteX53" fmla="*/ 9606 w 10000"/>
                    <a:gd name="connsiteY53" fmla="*/ 65 h 10000"/>
                    <a:gd name="connsiteX54" fmla="*/ 9888 w 10000"/>
                    <a:gd name="connsiteY54" fmla="*/ 0 h 10000"/>
                    <a:gd name="connsiteX55" fmla="*/ 9972 w 10000"/>
                    <a:gd name="connsiteY55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4649 w 10000"/>
                    <a:gd name="connsiteY30" fmla="*/ 7968 h 10000"/>
                    <a:gd name="connsiteX31" fmla="*/ 0 w 10000"/>
                    <a:gd name="connsiteY31" fmla="*/ 10000 h 10000"/>
                    <a:gd name="connsiteX32" fmla="*/ 5718 w 10000"/>
                    <a:gd name="connsiteY32" fmla="*/ 5387 h 10000"/>
                    <a:gd name="connsiteX33" fmla="*/ 7380 w 10000"/>
                    <a:gd name="connsiteY33" fmla="*/ 2065 h 10000"/>
                    <a:gd name="connsiteX34" fmla="*/ 7380 w 10000"/>
                    <a:gd name="connsiteY34" fmla="*/ 2065 h 10000"/>
                    <a:gd name="connsiteX35" fmla="*/ 7380 w 10000"/>
                    <a:gd name="connsiteY35" fmla="*/ 2065 h 10000"/>
                    <a:gd name="connsiteX36" fmla="*/ 6422 w 10000"/>
                    <a:gd name="connsiteY36" fmla="*/ 1161 h 10000"/>
                    <a:gd name="connsiteX37" fmla="*/ 6338 w 10000"/>
                    <a:gd name="connsiteY37" fmla="*/ 1097 h 10000"/>
                    <a:gd name="connsiteX38" fmla="*/ 6310 w 10000"/>
                    <a:gd name="connsiteY38" fmla="*/ 1032 h 10000"/>
                    <a:gd name="connsiteX39" fmla="*/ 6310 w 10000"/>
                    <a:gd name="connsiteY39" fmla="*/ 1000 h 10000"/>
                    <a:gd name="connsiteX40" fmla="*/ 6338 w 10000"/>
                    <a:gd name="connsiteY40" fmla="*/ 968 h 10000"/>
                    <a:gd name="connsiteX41" fmla="*/ 6395 w 10000"/>
                    <a:gd name="connsiteY41" fmla="*/ 968 h 10000"/>
                    <a:gd name="connsiteX42" fmla="*/ 6422 w 10000"/>
                    <a:gd name="connsiteY42" fmla="*/ 903 h 10000"/>
                    <a:gd name="connsiteX43" fmla="*/ 6451 w 10000"/>
                    <a:gd name="connsiteY43" fmla="*/ 903 h 10000"/>
                    <a:gd name="connsiteX44" fmla="*/ 6536 w 10000"/>
                    <a:gd name="connsiteY44" fmla="*/ 903 h 10000"/>
                    <a:gd name="connsiteX45" fmla="*/ 6648 w 10000"/>
                    <a:gd name="connsiteY45" fmla="*/ 871 h 10000"/>
                    <a:gd name="connsiteX46" fmla="*/ 6704 w 10000"/>
                    <a:gd name="connsiteY46" fmla="*/ 871 h 10000"/>
                    <a:gd name="connsiteX47" fmla="*/ 7155 w 10000"/>
                    <a:gd name="connsiteY47" fmla="*/ 742 h 10000"/>
                    <a:gd name="connsiteX48" fmla="*/ 7634 w 10000"/>
                    <a:gd name="connsiteY48" fmla="*/ 613 h 10000"/>
                    <a:gd name="connsiteX49" fmla="*/ 8197 w 10000"/>
                    <a:gd name="connsiteY49" fmla="*/ 452 h 10000"/>
                    <a:gd name="connsiteX50" fmla="*/ 8733 w 10000"/>
                    <a:gd name="connsiteY50" fmla="*/ 323 h 10000"/>
                    <a:gd name="connsiteX51" fmla="*/ 9211 w 10000"/>
                    <a:gd name="connsiteY51" fmla="*/ 194 h 10000"/>
                    <a:gd name="connsiteX52" fmla="*/ 9606 w 10000"/>
                    <a:gd name="connsiteY52" fmla="*/ 65 h 10000"/>
                    <a:gd name="connsiteX53" fmla="*/ 9888 w 10000"/>
                    <a:gd name="connsiteY53" fmla="*/ 0 h 10000"/>
                    <a:gd name="connsiteX54" fmla="*/ 9972 w 10000"/>
                    <a:gd name="connsiteY54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5550 w 10000"/>
                    <a:gd name="connsiteY29" fmla="*/ 7290 h 10000"/>
                    <a:gd name="connsiteX30" fmla="*/ 0 w 10000"/>
                    <a:gd name="connsiteY30" fmla="*/ 10000 h 10000"/>
                    <a:gd name="connsiteX31" fmla="*/ 5718 w 10000"/>
                    <a:gd name="connsiteY31" fmla="*/ 5387 h 10000"/>
                    <a:gd name="connsiteX32" fmla="*/ 7380 w 10000"/>
                    <a:gd name="connsiteY32" fmla="*/ 2065 h 10000"/>
                    <a:gd name="connsiteX33" fmla="*/ 7380 w 10000"/>
                    <a:gd name="connsiteY33" fmla="*/ 2065 h 10000"/>
                    <a:gd name="connsiteX34" fmla="*/ 7380 w 10000"/>
                    <a:gd name="connsiteY34" fmla="*/ 2065 h 10000"/>
                    <a:gd name="connsiteX35" fmla="*/ 6422 w 10000"/>
                    <a:gd name="connsiteY35" fmla="*/ 1161 h 10000"/>
                    <a:gd name="connsiteX36" fmla="*/ 6338 w 10000"/>
                    <a:gd name="connsiteY36" fmla="*/ 1097 h 10000"/>
                    <a:gd name="connsiteX37" fmla="*/ 6310 w 10000"/>
                    <a:gd name="connsiteY37" fmla="*/ 1032 h 10000"/>
                    <a:gd name="connsiteX38" fmla="*/ 6310 w 10000"/>
                    <a:gd name="connsiteY38" fmla="*/ 1000 h 10000"/>
                    <a:gd name="connsiteX39" fmla="*/ 6338 w 10000"/>
                    <a:gd name="connsiteY39" fmla="*/ 968 h 10000"/>
                    <a:gd name="connsiteX40" fmla="*/ 6395 w 10000"/>
                    <a:gd name="connsiteY40" fmla="*/ 968 h 10000"/>
                    <a:gd name="connsiteX41" fmla="*/ 6422 w 10000"/>
                    <a:gd name="connsiteY41" fmla="*/ 903 h 10000"/>
                    <a:gd name="connsiteX42" fmla="*/ 6451 w 10000"/>
                    <a:gd name="connsiteY42" fmla="*/ 903 h 10000"/>
                    <a:gd name="connsiteX43" fmla="*/ 6536 w 10000"/>
                    <a:gd name="connsiteY43" fmla="*/ 903 h 10000"/>
                    <a:gd name="connsiteX44" fmla="*/ 6648 w 10000"/>
                    <a:gd name="connsiteY44" fmla="*/ 871 h 10000"/>
                    <a:gd name="connsiteX45" fmla="*/ 6704 w 10000"/>
                    <a:gd name="connsiteY45" fmla="*/ 871 h 10000"/>
                    <a:gd name="connsiteX46" fmla="*/ 7155 w 10000"/>
                    <a:gd name="connsiteY46" fmla="*/ 742 h 10000"/>
                    <a:gd name="connsiteX47" fmla="*/ 7634 w 10000"/>
                    <a:gd name="connsiteY47" fmla="*/ 613 h 10000"/>
                    <a:gd name="connsiteX48" fmla="*/ 8197 w 10000"/>
                    <a:gd name="connsiteY48" fmla="*/ 452 h 10000"/>
                    <a:gd name="connsiteX49" fmla="*/ 8733 w 10000"/>
                    <a:gd name="connsiteY49" fmla="*/ 323 h 10000"/>
                    <a:gd name="connsiteX50" fmla="*/ 9211 w 10000"/>
                    <a:gd name="connsiteY50" fmla="*/ 194 h 10000"/>
                    <a:gd name="connsiteX51" fmla="*/ 9606 w 10000"/>
                    <a:gd name="connsiteY51" fmla="*/ 65 h 10000"/>
                    <a:gd name="connsiteX52" fmla="*/ 9888 w 10000"/>
                    <a:gd name="connsiteY52" fmla="*/ 0 h 10000"/>
                    <a:gd name="connsiteX53" fmla="*/ 9972 w 10000"/>
                    <a:gd name="connsiteY53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0 w 10000"/>
                    <a:gd name="connsiteY29" fmla="*/ 10000 h 10000"/>
                    <a:gd name="connsiteX30" fmla="*/ 5718 w 10000"/>
                    <a:gd name="connsiteY30" fmla="*/ 5387 h 10000"/>
                    <a:gd name="connsiteX31" fmla="*/ 7380 w 10000"/>
                    <a:gd name="connsiteY31" fmla="*/ 2065 h 10000"/>
                    <a:gd name="connsiteX32" fmla="*/ 7380 w 10000"/>
                    <a:gd name="connsiteY32" fmla="*/ 2065 h 10000"/>
                    <a:gd name="connsiteX33" fmla="*/ 7380 w 10000"/>
                    <a:gd name="connsiteY33" fmla="*/ 2065 h 10000"/>
                    <a:gd name="connsiteX34" fmla="*/ 6422 w 10000"/>
                    <a:gd name="connsiteY34" fmla="*/ 1161 h 10000"/>
                    <a:gd name="connsiteX35" fmla="*/ 6338 w 10000"/>
                    <a:gd name="connsiteY35" fmla="*/ 1097 h 10000"/>
                    <a:gd name="connsiteX36" fmla="*/ 6310 w 10000"/>
                    <a:gd name="connsiteY36" fmla="*/ 1032 h 10000"/>
                    <a:gd name="connsiteX37" fmla="*/ 6310 w 10000"/>
                    <a:gd name="connsiteY37" fmla="*/ 1000 h 10000"/>
                    <a:gd name="connsiteX38" fmla="*/ 6338 w 10000"/>
                    <a:gd name="connsiteY38" fmla="*/ 968 h 10000"/>
                    <a:gd name="connsiteX39" fmla="*/ 6395 w 10000"/>
                    <a:gd name="connsiteY39" fmla="*/ 968 h 10000"/>
                    <a:gd name="connsiteX40" fmla="*/ 6422 w 10000"/>
                    <a:gd name="connsiteY40" fmla="*/ 903 h 10000"/>
                    <a:gd name="connsiteX41" fmla="*/ 6451 w 10000"/>
                    <a:gd name="connsiteY41" fmla="*/ 903 h 10000"/>
                    <a:gd name="connsiteX42" fmla="*/ 6536 w 10000"/>
                    <a:gd name="connsiteY42" fmla="*/ 903 h 10000"/>
                    <a:gd name="connsiteX43" fmla="*/ 6648 w 10000"/>
                    <a:gd name="connsiteY43" fmla="*/ 871 h 10000"/>
                    <a:gd name="connsiteX44" fmla="*/ 6704 w 10000"/>
                    <a:gd name="connsiteY44" fmla="*/ 871 h 10000"/>
                    <a:gd name="connsiteX45" fmla="*/ 7155 w 10000"/>
                    <a:gd name="connsiteY45" fmla="*/ 742 h 10000"/>
                    <a:gd name="connsiteX46" fmla="*/ 7634 w 10000"/>
                    <a:gd name="connsiteY46" fmla="*/ 613 h 10000"/>
                    <a:gd name="connsiteX47" fmla="*/ 8197 w 10000"/>
                    <a:gd name="connsiteY47" fmla="*/ 452 h 10000"/>
                    <a:gd name="connsiteX48" fmla="*/ 8733 w 10000"/>
                    <a:gd name="connsiteY48" fmla="*/ 323 h 10000"/>
                    <a:gd name="connsiteX49" fmla="*/ 9211 w 10000"/>
                    <a:gd name="connsiteY49" fmla="*/ 194 h 10000"/>
                    <a:gd name="connsiteX50" fmla="*/ 9606 w 10000"/>
                    <a:gd name="connsiteY50" fmla="*/ 65 h 10000"/>
                    <a:gd name="connsiteX51" fmla="*/ 9888 w 10000"/>
                    <a:gd name="connsiteY51" fmla="*/ 0 h 10000"/>
                    <a:gd name="connsiteX52" fmla="*/ 9972 w 10000"/>
                    <a:gd name="connsiteY52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0 w 10000"/>
                    <a:gd name="connsiteY29" fmla="*/ 10000 h 10000"/>
                    <a:gd name="connsiteX30" fmla="*/ 5718 w 10000"/>
                    <a:gd name="connsiteY30" fmla="*/ 5387 h 10000"/>
                    <a:gd name="connsiteX31" fmla="*/ 7380 w 10000"/>
                    <a:gd name="connsiteY31" fmla="*/ 2065 h 10000"/>
                    <a:gd name="connsiteX32" fmla="*/ 7380 w 10000"/>
                    <a:gd name="connsiteY32" fmla="*/ 2065 h 10000"/>
                    <a:gd name="connsiteX33" fmla="*/ 7380 w 10000"/>
                    <a:gd name="connsiteY33" fmla="*/ 2065 h 10000"/>
                    <a:gd name="connsiteX34" fmla="*/ 6422 w 10000"/>
                    <a:gd name="connsiteY34" fmla="*/ 1161 h 10000"/>
                    <a:gd name="connsiteX35" fmla="*/ 6338 w 10000"/>
                    <a:gd name="connsiteY35" fmla="*/ 1097 h 10000"/>
                    <a:gd name="connsiteX36" fmla="*/ 6310 w 10000"/>
                    <a:gd name="connsiteY36" fmla="*/ 1032 h 10000"/>
                    <a:gd name="connsiteX37" fmla="*/ 6310 w 10000"/>
                    <a:gd name="connsiteY37" fmla="*/ 1000 h 10000"/>
                    <a:gd name="connsiteX38" fmla="*/ 6338 w 10000"/>
                    <a:gd name="connsiteY38" fmla="*/ 968 h 10000"/>
                    <a:gd name="connsiteX39" fmla="*/ 6395 w 10000"/>
                    <a:gd name="connsiteY39" fmla="*/ 968 h 10000"/>
                    <a:gd name="connsiteX40" fmla="*/ 6422 w 10000"/>
                    <a:gd name="connsiteY40" fmla="*/ 903 h 10000"/>
                    <a:gd name="connsiteX41" fmla="*/ 6451 w 10000"/>
                    <a:gd name="connsiteY41" fmla="*/ 903 h 10000"/>
                    <a:gd name="connsiteX42" fmla="*/ 6536 w 10000"/>
                    <a:gd name="connsiteY42" fmla="*/ 903 h 10000"/>
                    <a:gd name="connsiteX43" fmla="*/ 6648 w 10000"/>
                    <a:gd name="connsiteY43" fmla="*/ 871 h 10000"/>
                    <a:gd name="connsiteX44" fmla="*/ 6704 w 10000"/>
                    <a:gd name="connsiteY44" fmla="*/ 871 h 10000"/>
                    <a:gd name="connsiteX45" fmla="*/ 7155 w 10000"/>
                    <a:gd name="connsiteY45" fmla="*/ 742 h 10000"/>
                    <a:gd name="connsiteX46" fmla="*/ 7634 w 10000"/>
                    <a:gd name="connsiteY46" fmla="*/ 613 h 10000"/>
                    <a:gd name="connsiteX47" fmla="*/ 8197 w 10000"/>
                    <a:gd name="connsiteY47" fmla="*/ 452 h 10000"/>
                    <a:gd name="connsiteX48" fmla="*/ 8733 w 10000"/>
                    <a:gd name="connsiteY48" fmla="*/ 323 h 10000"/>
                    <a:gd name="connsiteX49" fmla="*/ 9211 w 10000"/>
                    <a:gd name="connsiteY49" fmla="*/ 194 h 10000"/>
                    <a:gd name="connsiteX50" fmla="*/ 9606 w 10000"/>
                    <a:gd name="connsiteY50" fmla="*/ 65 h 10000"/>
                    <a:gd name="connsiteX51" fmla="*/ 9888 w 10000"/>
                    <a:gd name="connsiteY51" fmla="*/ 0 h 10000"/>
                    <a:gd name="connsiteX52" fmla="*/ 9972 w 10000"/>
                    <a:gd name="connsiteY52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7296 w 10000"/>
                    <a:gd name="connsiteY27" fmla="*/ 5613 h 10000"/>
                    <a:gd name="connsiteX28" fmla="*/ 6451 w 10000"/>
                    <a:gd name="connsiteY28" fmla="*/ 6484 h 10000"/>
                    <a:gd name="connsiteX29" fmla="*/ 0 w 10000"/>
                    <a:gd name="connsiteY29" fmla="*/ 10000 h 10000"/>
                    <a:gd name="connsiteX30" fmla="*/ 5718 w 10000"/>
                    <a:gd name="connsiteY30" fmla="*/ 5387 h 10000"/>
                    <a:gd name="connsiteX31" fmla="*/ 7380 w 10000"/>
                    <a:gd name="connsiteY31" fmla="*/ 2065 h 10000"/>
                    <a:gd name="connsiteX32" fmla="*/ 7380 w 10000"/>
                    <a:gd name="connsiteY32" fmla="*/ 2065 h 10000"/>
                    <a:gd name="connsiteX33" fmla="*/ 7380 w 10000"/>
                    <a:gd name="connsiteY33" fmla="*/ 2065 h 10000"/>
                    <a:gd name="connsiteX34" fmla="*/ 6422 w 10000"/>
                    <a:gd name="connsiteY34" fmla="*/ 1161 h 10000"/>
                    <a:gd name="connsiteX35" fmla="*/ 6338 w 10000"/>
                    <a:gd name="connsiteY35" fmla="*/ 1097 h 10000"/>
                    <a:gd name="connsiteX36" fmla="*/ 6310 w 10000"/>
                    <a:gd name="connsiteY36" fmla="*/ 1032 h 10000"/>
                    <a:gd name="connsiteX37" fmla="*/ 6310 w 10000"/>
                    <a:gd name="connsiteY37" fmla="*/ 1000 h 10000"/>
                    <a:gd name="connsiteX38" fmla="*/ 6338 w 10000"/>
                    <a:gd name="connsiteY38" fmla="*/ 968 h 10000"/>
                    <a:gd name="connsiteX39" fmla="*/ 6395 w 10000"/>
                    <a:gd name="connsiteY39" fmla="*/ 968 h 10000"/>
                    <a:gd name="connsiteX40" fmla="*/ 6422 w 10000"/>
                    <a:gd name="connsiteY40" fmla="*/ 903 h 10000"/>
                    <a:gd name="connsiteX41" fmla="*/ 6451 w 10000"/>
                    <a:gd name="connsiteY41" fmla="*/ 903 h 10000"/>
                    <a:gd name="connsiteX42" fmla="*/ 6536 w 10000"/>
                    <a:gd name="connsiteY42" fmla="*/ 903 h 10000"/>
                    <a:gd name="connsiteX43" fmla="*/ 6648 w 10000"/>
                    <a:gd name="connsiteY43" fmla="*/ 871 h 10000"/>
                    <a:gd name="connsiteX44" fmla="*/ 6704 w 10000"/>
                    <a:gd name="connsiteY44" fmla="*/ 871 h 10000"/>
                    <a:gd name="connsiteX45" fmla="*/ 7155 w 10000"/>
                    <a:gd name="connsiteY45" fmla="*/ 742 h 10000"/>
                    <a:gd name="connsiteX46" fmla="*/ 7634 w 10000"/>
                    <a:gd name="connsiteY46" fmla="*/ 613 h 10000"/>
                    <a:gd name="connsiteX47" fmla="*/ 8197 w 10000"/>
                    <a:gd name="connsiteY47" fmla="*/ 452 h 10000"/>
                    <a:gd name="connsiteX48" fmla="*/ 8733 w 10000"/>
                    <a:gd name="connsiteY48" fmla="*/ 323 h 10000"/>
                    <a:gd name="connsiteX49" fmla="*/ 9211 w 10000"/>
                    <a:gd name="connsiteY49" fmla="*/ 194 h 10000"/>
                    <a:gd name="connsiteX50" fmla="*/ 9606 w 10000"/>
                    <a:gd name="connsiteY50" fmla="*/ 65 h 10000"/>
                    <a:gd name="connsiteX51" fmla="*/ 9888 w 10000"/>
                    <a:gd name="connsiteY51" fmla="*/ 0 h 10000"/>
                    <a:gd name="connsiteX52" fmla="*/ 9972 w 10000"/>
                    <a:gd name="connsiteY52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8085 w 10000"/>
                    <a:gd name="connsiteY26" fmla="*/ 4548 h 10000"/>
                    <a:gd name="connsiteX27" fmla="*/ 6451 w 10000"/>
                    <a:gd name="connsiteY27" fmla="*/ 6484 h 10000"/>
                    <a:gd name="connsiteX28" fmla="*/ 0 w 10000"/>
                    <a:gd name="connsiteY28" fmla="*/ 10000 h 10000"/>
                    <a:gd name="connsiteX29" fmla="*/ 5718 w 10000"/>
                    <a:gd name="connsiteY29" fmla="*/ 5387 h 10000"/>
                    <a:gd name="connsiteX30" fmla="*/ 7380 w 10000"/>
                    <a:gd name="connsiteY30" fmla="*/ 2065 h 10000"/>
                    <a:gd name="connsiteX31" fmla="*/ 7380 w 10000"/>
                    <a:gd name="connsiteY31" fmla="*/ 2065 h 10000"/>
                    <a:gd name="connsiteX32" fmla="*/ 7380 w 10000"/>
                    <a:gd name="connsiteY32" fmla="*/ 2065 h 10000"/>
                    <a:gd name="connsiteX33" fmla="*/ 6422 w 10000"/>
                    <a:gd name="connsiteY33" fmla="*/ 1161 h 10000"/>
                    <a:gd name="connsiteX34" fmla="*/ 6338 w 10000"/>
                    <a:gd name="connsiteY34" fmla="*/ 1097 h 10000"/>
                    <a:gd name="connsiteX35" fmla="*/ 6310 w 10000"/>
                    <a:gd name="connsiteY35" fmla="*/ 1032 h 10000"/>
                    <a:gd name="connsiteX36" fmla="*/ 6310 w 10000"/>
                    <a:gd name="connsiteY36" fmla="*/ 1000 h 10000"/>
                    <a:gd name="connsiteX37" fmla="*/ 6338 w 10000"/>
                    <a:gd name="connsiteY37" fmla="*/ 968 h 10000"/>
                    <a:gd name="connsiteX38" fmla="*/ 6395 w 10000"/>
                    <a:gd name="connsiteY38" fmla="*/ 968 h 10000"/>
                    <a:gd name="connsiteX39" fmla="*/ 6422 w 10000"/>
                    <a:gd name="connsiteY39" fmla="*/ 903 h 10000"/>
                    <a:gd name="connsiteX40" fmla="*/ 6451 w 10000"/>
                    <a:gd name="connsiteY40" fmla="*/ 903 h 10000"/>
                    <a:gd name="connsiteX41" fmla="*/ 6536 w 10000"/>
                    <a:gd name="connsiteY41" fmla="*/ 903 h 10000"/>
                    <a:gd name="connsiteX42" fmla="*/ 6648 w 10000"/>
                    <a:gd name="connsiteY42" fmla="*/ 871 h 10000"/>
                    <a:gd name="connsiteX43" fmla="*/ 6704 w 10000"/>
                    <a:gd name="connsiteY43" fmla="*/ 871 h 10000"/>
                    <a:gd name="connsiteX44" fmla="*/ 7155 w 10000"/>
                    <a:gd name="connsiteY44" fmla="*/ 742 h 10000"/>
                    <a:gd name="connsiteX45" fmla="*/ 7634 w 10000"/>
                    <a:gd name="connsiteY45" fmla="*/ 613 h 10000"/>
                    <a:gd name="connsiteX46" fmla="*/ 8197 w 10000"/>
                    <a:gd name="connsiteY46" fmla="*/ 452 h 10000"/>
                    <a:gd name="connsiteX47" fmla="*/ 8733 w 10000"/>
                    <a:gd name="connsiteY47" fmla="*/ 323 h 10000"/>
                    <a:gd name="connsiteX48" fmla="*/ 9211 w 10000"/>
                    <a:gd name="connsiteY48" fmla="*/ 194 h 10000"/>
                    <a:gd name="connsiteX49" fmla="*/ 9606 w 10000"/>
                    <a:gd name="connsiteY49" fmla="*/ 65 h 10000"/>
                    <a:gd name="connsiteX50" fmla="*/ 9888 w 10000"/>
                    <a:gd name="connsiteY50" fmla="*/ 0 h 10000"/>
                    <a:gd name="connsiteX51" fmla="*/ 9972 w 10000"/>
                    <a:gd name="connsiteY51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6451 w 10000"/>
                    <a:gd name="connsiteY26" fmla="*/ 6484 h 10000"/>
                    <a:gd name="connsiteX27" fmla="*/ 0 w 10000"/>
                    <a:gd name="connsiteY27" fmla="*/ 10000 h 10000"/>
                    <a:gd name="connsiteX28" fmla="*/ 5718 w 10000"/>
                    <a:gd name="connsiteY28" fmla="*/ 5387 h 10000"/>
                    <a:gd name="connsiteX29" fmla="*/ 7380 w 10000"/>
                    <a:gd name="connsiteY29" fmla="*/ 2065 h 10000"/>
                    <a:gd name="connsiteX30" fmla="*/ 7380 w 10000"/>
                    <a:gd name="connsiteY30" fmla="*/ 2065 h 10000"/>
                    <a:gd name="connsiteX31" fmla="*/ 7380 w 10000"/>
                    <a:gd name="connsiteY31" fmla="*/ 2065 h 10000"/>
                    <a:gd name="connsiteX32" fmla="*/ 6422 w 10000"/>
                    <a:gd name="connsiteY32" fmla="*/ 1161 h 10000"/>
                    <a:gd name="connsiteX33" fmla="*/ 6338 w 10000"/>
                    <a:gd name="connsiteY33" fmla="*/ 1097 h 10000"/>
                    <a:gd name="connsiteX34" fmla="*/ 6310 w 10000"/>
                    <a:gd name="connsiteY34" fmla="*/ 1032 h 10000"/>
                    <a:gd name="connsiteX35" fmla="*/ 6310 w 10000"/>
                    <a:gd name="connsiteY35" fmla="*/ 1000 h 10000"/>
                    <a:gd name="connsiteX36" fmla="*/ 6338 w 10000"/>
                    <a:gd name="connsiteY36" fmla="*/ 968 h 10000"/>
                    <a:gd name="connsiteX37" fmla="*/ 6395 w 10000"/>
                    <a:gd name="connsiteY37" fmla="*/ 968 h 10000"/>
                    <a:gd name="connsiteX38" fmla="*/ 6422 w 10000"/>
                    <a:gd name="connsiteY38" fmla="*/ 903 h 10000"/>
                    <a:gd name="connsiteX39" fmla="*/ 6451 w 10000"/>
                    <a:gd name="connsiteY39" fmla="*/ 903 h 10000"/>
                    <a:gd name="connsiteX40" fmla="*/ 6536 w 10000"/>
                    <a:gd name="connsiteY40" fmla="*/ 903 h 10000"/>
                    <a:gd name="connsiteX41" fmla="*/ 6648 w 10000"/>
                    <a:gd name="connsiteY41" fmla="*/ 871 h 10000"/>
                    <a:gd name="connsiteX42" fmla="*/ 6704 w 10000"/>
                    <a:gd name="connsiteY42" fmla="*/ 871 h 10000"/>
                    <a:gd name="connsiteX43" fmla="*/ 7155 w 10000"/>
                    <a:gd name="connsiteY43" fmla="*/ 742 h 10000"/>
                    <a:gd name="connsiteX44" fmla="*/ 7634 w 10000"/>
                    <a:gd name="connsiteY44" fmla="*/ 613 h 10000"/>
                    <a:gd name="connsiteX45" fmla="*/ 8197 w 10000"/>
                    <a:gd name="connsiteY45" fmla="*/ 452 h 10000"/>
                    <a:gd name="connsiteX46" fmla="*/ 8733 w 10000"/>
                    <a:gd name="connsiteY46" fmla="*/ 323 h 10000"/>
                    <a:gd name="connsiteX47" fmla="*/ 9211 w 10000"/>
                    <a:gd name="connsiteY47" fmla="*/ 194 h 10000"/>
                    <a:gd name="connsiteX48" fmla="*/ 9606 w 10000"/>
                    <a:gd name="connsiteY48" fmla="*/ 65 h 10000"/>
                    <a:gd name="connsiteX49" fmla="*/ 9888 w 10000"/>
                    <a:gd name="connsiteY49" fmla="*/ 0 h 10000"/>
                    <a:gd name="connsiteX50" fmla="*/ 9972 w 10000"/>
                    <a:gd name="connsiteY5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6451 w 10000"/>
                    <a:gd name="connsiteY26" fmla="*/ 6484 h 10000"/>
                    <a:gd name="connsiteX27" fmla="*/ 0 w 10000"/>
                    <a:gd name="connsiteY27" fmla="*/ 10000 h 10000"/>
                    <a:gd name="connsiteX28" fmla="*/ 5718 w 10000"/>
                    <a:gd name="connsiteY28" fmla="*/ 5387 h 10000"/>
                    <a:gd name="connsiteX29" fmla="*/ 7380 w 10000"/>
                    <a:gd name="connsiteY29" fmla="*/ 2065 h 10000"/>
                    <a:gd name="connsiteX30" fmla="*/ 7380 w 10000"/>
                    <a:gd name="connsiteY30" fmla="*/ 2065 h 10000"/>
                    <a:gd name="connsiteX31" fmla="*/ 7380 w 10000"/>
                    <a:gd name="connsiteY31" fmla="*/ 2065 h 10000"/>
                    <a:gd name="connsiteX32" fmla="*/ 6422 w 10000"/>
                    <a:gd name="connsiteY32" fmla="*/ 1161 h 10000"/>
                    <a:gd name="connsiteX33" fmla="*/ 6338 w 10000"/>
                    <a:gd name="connsiteY33" fmla="*/ 1097 h 10000"/>
                    <a:gd name="connsiteX34" fmla="*/ 6310 w 10000"/>
                    <a:gd name="connsiteY34" fmla="*/ 1032 h 10000"/>
                    <a:gd name="connsiteX35" fmla="*/ 6310 w 10000"/>
                    <a:gd name="connsiteY35" fmla="*/ 1000 h 10000"/>
                    <a:gd name="connsiteX36" fmla="*/ 6338 w 10000"/>
                    <a:gd name="connsiteY36" fmla="*/ 968 h 10000"/>
                    <a:gd name="connsiteX37" fmla="*/ 6395 w 10000"/>
                    <a:gd name="connsiteY37" fmla="*/ 968 h 10000"/>
                    <a:gd name="connsiteX38" fmla="*/ 6422 w 10000"/>
                    <a:gd name="connsiteY38" fmla="*/ 903 h 10000"/>
                    <a:gd name="connsiteX39" fmla="*/ 6451 w 10000"/>
                    <a:gd name="connsiteY39" fmla="*/ 903 h 10000"/>
                    <a:gd name="connsiteX40" fmla="*/ 6536 w 10000"/>
                    <a:gd name="connsiteY40" fmla="*/ 903 h 10000"/>
                    <a:gd name="connsiteX41" fmla="*/ 6648 w 10000"/>
                    <a:gd name="connsiteY41" fmla="*/ 871 h 10000"/>
                    <a:gd name="connsiteX42" fmla="*/ 6704 w 10000"/>
                    <a:gd name="connsiteY42" fmla="*/ 871 h 10000"/>
                    <a:gd name="connsiteX43" fmla="*/ 7155 w 10000"/>
                    <a:gd name="connsiteY43" fmla="*/ 742 h 10000"/>
                    <a:gd name="connsiteX44" fmla="*/ 7634 w 10000"/>
                    <a:gd name="connsiteY44" fmla="*/ 613 h 10000"/>
                    <a:gd name="connsiteX45" fmla="*/ 8197 w 10000"/>
                    <a:gd name="connsiteY45" fmla="*/ 452 h 10000"/>
                    <a:gd name="connsiteX46" fmla="*/ 8733 w 10000"/>
                    <a:gd name="connsiteY46" fmla="*/ 323 h 10000"/>
                    <a:gd name="connsiteX47" fmla="*/ 9211 w 10000"/>
                    <a:gd name="connsiteY47" fmla="*/ 194 h 10000"/>
                    <a:gd name="connsiteX48" fmla="*/ 9606 w 10000"/>
                    <a:gd name="connsiteY48" fmla="*/ 65 h 10000"/>
                    <a:gd name="connsiteX49" fmla="*/ 9888 w 10000"/>
                    <a:gd name="connsiteY49" fmla="*/ 0 h 10000"/>
                    <a:gd name="connsiteX50" fmla="*/ 9972 w 10000"/>
                    <a:gd name="connsiteY5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6451 w 10000"/>
                    <a:gd name="connsiteY26" fmla="*/ 6484 h 10000"/>
                    <a:gd name="connsiteX27" fmla="*/ 0 w 10000"/>
                    <a:gd name="connsiteY27" fmla="*/ 10000 h 10000"/>
                    <a:gd name="connsiteX28" fmla="*/ 5718 w 10000"/>
                    <a:gd name="connsiteY28" fmla="*/ 5387 h 10000"/>
                    <a:gd name="connsiteX29" fmla="*/ 7380 w 10000"/>
                    <a:gd name="connsiteY29" fmla="*/ 2065 h 10000"/>
                    <a:gd name="connsiteX30" fmla="*/ 7380 w 10000"/>
                    <a:gd name="connsiteY30" fmla="*/ 2065 h 10000"/>
                    <a:gd name="connsiteX31" fmla="*/ 7380 w 10000"/>
                    <a:gd name="connsiteY31" fmla="*/ 2065 h 10000"/>
                    <a:gd name="connsiteX32" fmla="*/ 6422 w 10000"/>
                    <a:gd name="connsiteY32" fmla="*/ 1161 h 10000"/>
                    <a:gd name="connsiteX33" fmla="*/ 6338 w 10000"/>
                    <a:gd name="connsiteY33" fmla="*/ 1097 h 10000"/>
                    <a:gd name="connsiteX34" fmla="*/ 6310 w 10000"/>
                    <a:gd name="connsiteY34" fmla="*/ 1032 h 10000"/>
                    <a:gd name="connsiteX35" fmla="*/ 6310 w 10000"/>
                    <a:gd name="connsiteY35" fmla="*/ 1000 h 10000"/>
                    <a:gd name="connsiteX36" fmla="*/ 6338 w 10000"/>
                    <a:gd name="connsiteY36" fmla="*/ 968 h 10000"/>
                    <a:gd name="connsiteX37" fmla="*/ 6395 w 10000"/>
                    <a:gd name="connsiteY37" fmla="*/ 968 h 10000"/>
                    <a:gd name="connsiteX38" fmla="*/ 6422 w 10000"/>
                    <a:gd name="connsiteY38" fmla="*/ 903 h 10000"/>
                    <a:gd name="connsiteX39" fmla="*/ 6451 w 10000"/>
                    <a:gd name="connsiteY39" fmla="*/ 903 h 10000"/>
                    <a:gd name="connsiteX40" fmla="*/ 6536 w 10000"/>
                    <a:gd name="connsiteY40" fmla="*/ 903 h 10000"/>
                    <a:gd name="connsiteX41" fmla="*/ 6648 w 10000"/>
                    <a:gd name="connsiteY41" fmla="*/ 871 h 10000"/>
                    <a:gd name="connsiteX42" fmla="*/ 6704 w 10000"/>
                    <a:gd name="connsiteY42" fmla="*/ 871 h 10000"/>
                    <a:gd name="connsiteX43" fmla="*/ 7155 w 10000"/>
                    <a:gd name="connsiteY43" fmla="*/ 742 h 10000"/>
                    <a:gd name="connsiteX44" fmla="*/ 7634 w 10000"/>
                    <a:gd name="connsiteY44" fmla="*/ 613 h 10000"/>
                    <a:gd name="connsiteX45" fmla="*/ 8197 w 10000"/>
                    <a:gd name="connsiteY45" fmla="*/ 452 h 10000"/>
                    <a:gd name="connsiteX46" fmla="*/ 8733 w 10000"/>
                    <a:gd name="connsiteY46" fmla="*/ 323 h 10000"/>
                    <a:gd name="connsiteX47" fmla="*/ 9211 w 10000"/>
                    <a:gd name="connsiteY47" fmla="*/ 194 h 10000"/>
                    <a:gd name="connsiteX48" fmla="*/ 9606 w 10000"/>
                    <a:gd name="connsiteY48" fmla="*/ 65 h 10000"/>
                    <a:gd name="connsiteX49" fmla="*/ 9888 w 10000"/>
                    <a:gd name="connsiteY49" fmla="*/ 0 h 10000"/>
                    <a:gd name="connsiteX50" fmla="*/ 9972 w 10000"/>
                    <a:gd name="connsiteY5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6451 w 10000"/>
                    <a:gd name="connsiteY26" fmla="*/ 6484 h 10000"/>
                    <a:gd name="connsiteX27" fmla="*/ 0 w 10000"/>
                    <a:gd name="connsiteY27" fmla="*/ 10000 h 10000"/>
                    <a:gd name="connsiteX28" fmla="*/ 5718 w 10000"/>
                    <a:gd name="connsiteY28" fmla="*/ 5387 h 10000"/>
                    <a:gd name="connsiteX29" fmla="*/ 7380 w 10000"/>
                    <a:gd name="connsiteY29" fmla="*/ 2065 h 10000"/>
                    <a:gd name="connsiteX30" fmla="*/ 7380 w 10000"/>
                    <a:gd name="connsiteY30" fmla="*/ 2065 h 10000"/>
                    <a:gd name="connsiteX31" fmla="*/ 7380 w 10000"/>
                    <a:gd name="connsiteY31" fmla="*/ 2065 h 10000"/>
                    <a:gd name="connsiteX32" fmla="*/ 6422 w 10000"/>
                    <a:gd name="connsiteY32" fmla="*/ 1161 h 10000"/>
                    <a:gd name="connsiteX33" fmla="*/ 6338 w 10000"/>
                    <a:gd name="connsiteY33" fmla="*/ 1097 h 10000"/>
                    <a:gd name="connsiteX34" fmla="*/ 6310 w 10000"/>
                    <a:gd name="connsiteY34" fmla="*/ 1032 h 10000"/>
                    <a:gd name="connsiteX35" fmla="*/ 6310 w 10000"/>
                    <a:gd name="connsiteY35" fmla="*/ 1000 h 10000"/>
                    <a:gd name="connsiteX36" fmla="*/ 6338 w 10000"/>
                    <a:gd name="connsiteY36" fmla="*/ 968 h 10000"/>
                    <a:gd name="connsiteX37" fmla="*/ 6395 w 10000"/>
                    <a:gd name="connsiteY37" fmla="*/ 968 h 10000"/>
                    <a:gd name="connsiteX38" fmla="*/ 6422 w 10000"/>
                    <a:gd name="connsiteY38" fmla="*/ 903 h 10000"/>
                    <a:gd name="connsiteX39" fmla="*/ 6451 w 10000"/>
                    <a:gd name="connsiteY39" fmla="*/ 903 h 10000"/>
                    <a:gd name="connsiteX40" fmla="*/ 6536 w 10000"/>
                    <a:gd name="connsiteY40" fmla="*/ 903 h 10000"/>
                    <a:gd name="connsiteX41" fmla="*/ 6648 w 10000"/>
                    <a:gd name="connsiteY41" fmla="*/ 871 h 10000"/>
                    <a:gd name="connsiteX42" fmla="*/ 6704 w 10000"/>
                    <a:gd name="connsiteY42" fmla="*/ 871 h 10000"/>
                    <a:gd name="connsiteX43" fmla="*/ 7155 w 10000"/>
                    <a:gd name="connsiteY43" fmla="*/ 742 h 10000"/>
                    <a:gd name="connsiteX44" fmla="*/ 7634 w 10000"/>
                    <a:gd name="connsiteY44" fmla="*/ 613 h 10000"/>
                    <a:gd name="connsiteX45" fmla="*/ 8197 w 10000"/>
                    <a:gd name="connsiteY45" fmla="*/ 452 h 10000"/>
                    <a:gd name="connsiteX46" fmla="*/ 8733 w 10000"/>
                    <a:gd name="connsiteY46" fmla="*/ 323 h 10000"/>
                    <a:gd name="connsiteX47" fmla="*/ 9211 w 10000"/>
                    <a:gd name="connsiteY47" fmla="*/ 194 h 10000"/>
                    <a:gd name="connsiteX48" fmla="*/ 9606 w 10000"/>
                    <a:gd name="connsiteY48" fmla="*/ 65 h 10000"/>
                    <a:gd name="connsiteX49" fmla="*/ 9888 w 10000"/>
                    <a:gd name="connsiteY49" fmla="*/ 0 h 10000"/>
                    <a:gd name="connsiteX50" fmla="*/ 9972 w 10000"/>
                    <a:gd name="connsiteY5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845 w 10000"/>
                    <a:gd name="connsiteY24" fmla="*/ 3355 h 10000"/>
                    <a:gd name="connsiteX25" fmla="*/ 8789 w 10000"/>
                    <a:gd name="connsiteY25" fmla="*/ 3323 h 10000"/>
                    <a:gd name="connsiteX26" fmla="*/ 6451 w 10000"/>
                    <a:gd name="connsiteY26" fmla="*/ 6484 h 10000"/>
                    <a:gd name="connsiteX27" fmla="*/ 0 w 10000"/>
                    <a:gd name="connsiteY27" fmla="*/ 10000 h 10000"/>
                    <a:gd name="connsiteX28" fmla="*/ 5718 w 10000"/>
                    <a:gd name="connsiteY28" fmla="*/ 5387 h 10000"/>
                    <a:gd name="connsiteX29" fmla="*/ 7380 w 10000"/>
                    <a:gd name="connsiteY29" fmla="*/ 2065 h 10000"/>
                    <a:gd name="connsiteX30" fmla="*/ 7380 w 10000"/>
                    <a:gd name="connsiteY30" fmla="*/ 2065 h 10000"/>
                    <a:gd name="connsiteX31" fmla="*/ 7380 w 10000"/>
                    <a:gd name="connsiteY31" fmla="*/ 2065 h 10000"/>
                    <a:gd name="connsiteX32" fmla="*/ 6422 w 10000"/>
                    <a:gd name="connsiteY32" fmla="*/ 1161 h 10000"/>
                    <a:gd name="connsiteX33" fmla="*/ 6338 w 10000"/>
                    <a:gd name="connsiteY33" fmla="*/ 1097 h 10000"/>
                    <a:gd name="connsiteX34" fmla="*/ 6310 w 10000"/>
                    <a:gd name="connsiteY34" fmla="*/ 1032 h 10000"/>
                    <a:gd name="connsiteX35" fmla="*/ 6310 w 10000"/>
                    <a:gd name="connsiteY35" fmla="*/ 1000 h 10000"/>
                    <a:gd name="connsiteX36" fmla="*/ 6338 w 10000"/>
                    <a:gd name="connsiteY36" fmla="*/ 968 h 10000"/>
                    <a:gd name="connsiteX37" fmla="*/ 6395 w 10000"/>
                    <a:gd name="connsiteY37" fmla="*/ 968 h 10000"/>
                    <a:gd name="connsiteX38" fmla="*/ 6422 w 10000"/>
                    <a:gd name="connsiteY38" fmla="*/ 903 h 10000"/>
                    <a:gd name="connsiteX39" fmla="*/ 6451 w 10000"/>
                    <a:gd name="connsiteY39" fmla="*/ 903 h 10000"/>
                    <a:gd name="connsiteX40" fmla="*/ 6536 w 10000"/>
                    <a:gd name="connsiteY40" fmla="*/ 903 h 10000"/>
                    <a:gd name="connsiteX41" fmla="*/ 6648 w 10000"/>
                    <a:gd name="connsiteY41" fmla="*/ 871 h 10000"/>
                    <a:gd name="connsiteX42" fmla="*/ 6704 w 10000"/>
                    <a:gd name="connsiteY42" fmla="*/ 871 h 10000"/>
                    <a:gd name="connsiteX43" fmla="*/ 7155 w 10000"/>
                    <a:gd name="connsiteY43" fmla="*/ 742 h 10000"/>
                    <a:gd name="connsiteX44" fmla="*/ 7634 w 10000"/>
                    <a:gd name="connsiteY44" fmla="*/ 613 h 10000"/>
                    <a:gd name="connsiteX45" fmla="*/ 8197 w 10000"/>
                    <a:gd name="connsiteY45" fmla="*/ 452 h 10000"/>
                    <a:gd name="connsiteX46" fmla="*/ 8733 w 10000"/>
                    <a:gd name="connsiteY46" fmla="*/ 323 h 10000"/>
                    <a:gd name="connsiteX47" fmla="*/ 9211 w 10000"/>
                    <a:gd name="connsiteY47" fmla="*/ 194 h 10000"/>
                    <a:gd name="connsiteX48" fmla="*/ 9606 w 10000"/>
                    <a:gd name="connsiteY48" fmla="*/ 65 h 10000"/>
                    <a:gd name="connsiteX49" fmla="*/ 9888 w 10000"/>
                    <a:gd name="connsiteY49" fmla="*/ 0 h 10000"/>
                    <a:gd name="connsiteX50" fmla="*/ 9972 w 10000"/>
                    <a:gd name="connsiteY50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9014 w 10000"/>
                    <a:gd name="connsiteY23" fmla="*/ 3548 h 10000"/>
                    <a:gd name="connsiteX24" fmla="*/ 8789 w 10000"/>
                    <a:gd name="connsiteY24" fmla="*/ 3323 h 10000"/>
                    <a:gd name="connsiteX25" fmla="*/ 6451 w 10000"/>
                    <a:gd name="connsiteY25" fmla="*/ 6484 h 10000"/>
                    <a:gd name="connsiteX26" fmla="*/ 0 w 10000"/>
                    <a:gd name="connsiteY26" fmla="*/ 10000 h 10000"/>
                    <a:gd name="connsiteX27" fmla="*/ 5718 w 10000"/>
                    <a:gd name="connsiteY27" fmla="*/ 5387 h 10000"/>
                    <a:gd name="connsiteX28" fmla="*/ 7380 w 10000"/>
                    <a:gd name="connsiteY28" fmla="*/ 2065 h 10000"/>
                    <a:gd name="connsiteX29" fmla="*/ 7380 w 10000"/>
                    <a:gd name="connsiteY29" fmla="*/ 2065 h 10000"/>
                    <a:gd name="connsiteX30" fmla="*/ 7380 w 10000"/>
                    <a:gd name="connsiteY30" fmla="*/ 2065 h 10000"/>
                    <a:gd name="connsiteX31" fmla="*/ 6422 w 10000"/>
                    <a:gd name="connsiteY31" fmla="*/ 1161 h 10000"/>
                    <a:gd name="connsiteX32" fmla="*/ 6338 w 10000"/>
                    <a:gd name="connsiteY32" fmla="*/ 1097 h 10000"/>
                    <a:gd name="connsiteX33" fmla="*/ 6310 w 10000"/>
                    <a:gd name="connsiteY33" fmla="*/ 1032 h 10000"/>
                    <a:gd name="connsiteX34" fmla="*/ 6310 w 10000"/>
                    <a:gd name="connsiteY34" fmla="*/ 1000 h 10000"/>
                    <a:gd name="connsiteX35" fmla="*/ 6338 w 10000"/>
                    <a:gd name="connsiteY35" fmla="*/ 968 h 10000"/>
                    <a:gd name="connsiteX36" fmla="*/ 6395 w 10000"/>
                    <a:gd name="connsiteY36" fmla="*/ 968 h 10000"/>
                    <a:gd name="connsiteX37" fmla="*/ 6422 w 10000"/>
                    <a:gd name="connsiteY37" fmla="*/ 903 h 10000"/>
                    <a:gd name="connsiteX38" fmla="*/ 6451 w 10000"/>
                    <a:gd name="connsiteY38" fmla="*/ 903 h 10000"/>
                    <a:gd name="connsiteX39" fmla="*/ 6536 w 10000"/>
                    <a:gd name="connsiteY39" fmla="*/ 903 h 10000"/>
                    <a:gd name="connsiteX40" fmla="*/ 6648 w 10000"/>
                    <a:gd name="connsiteY40" fmla="*/ 871 h 10000"/>
                    <a:gd name="connsiteX41" fmla="*/ 6704 w 10000"/>
                    <a:gd name="connsiteY41" fmla="*/ 871 h 10000"/>
                    <a:gd name="connsiteX42" fmla="*/ 7155 w 10000"/>
                    <a:gd name="connsiteY42" fmla="*/ 742 h 10000"/>
                    <a:gd name="connsiteX43" fmla="*/ 7634 w 10000"/>
                    <a:gd name="connsiteY43" fmla="*/ 613 h 10000"/>
                    <a:gd name="connsiteX44" fmla="*/ 8197 w 10000"/>
                    <a:gd name="connsiteY44" fmla="*/ 452 h 10000"/>
                    <a:gd name="connsiteX45" fmla="*/ 8733 w 10000"/>
                    <a:gd name="connsiteY45" fmla="*/ 323 h 10000"/>
                    <a:gd name="connsiteX46" fmla="*/ 9211 w 10000"/>
                    <a:gd name="connsiteY46" fmla="*/ 194 h 10000"/>
                    <a:gd name="connsiteX47" fmla="*/ 9606 w 10000"/>
                    <a:gd name="connsiteY47" fmla="*/ 65 h 10000"/>
                    <a:gd name="connsiteX48" fmla="*/ 9888 w 10000"/>
                    <a:gd name="connsiteY48" fmla="*/ 0 h 10000"/>
                    <a:gd name="connsiteX49" fmla="*/ 9972 w 10000"/>
                    <a:gd name="connsiteY49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9211 w 10000"/>
                    <a:gd name="connsiteY22" fmla="*/ 3742 h 10000"/>
                    <a:gd name="connsiteX23" fmla="*/ 8789 w 10000"/>
                    <a:gd name="connsiteY23" fmla="*/ 3323 h 10000"/>
                    <a:gd name="connsiteX24" fmla="*/ 6451 w 10000"/>
                    <a:gd name="connsiteY24" fmla="*/ 6484 h 10000"/>
                    <a:gd name="connsiteX25" fmla="*/ 0 w 10000"/>
                    <a:gd name="connsiteY25" fmla="*/ 10000 h 10000"/>
                    <a:gd name="connsiteX26" fmla="*/ 5718 w 10000"/>
                    <a:gd name="connsiteY26" fmla="*/ 5387 h 10000"/>
                    <a:gd name="connsiteX27" fmla="*/ 7380 w 10000"/>
                    <a:gd name="connsiteY27" fmla="*/ 2065 h 10000"/>
                    <a:gd name="connsiteX28" fmla="*/ 7380 w 10000"/>
                    <a:gd name="connsiteY28" fmla="*/ 2065 h 10000"/>
                    <a:gd name="connsiteX29" fmla="*/ 7380 w 10000"/>
                    <a:gd name="connsiteY29" fmla="*/ 2065 h 10000"/>
                    <a:gd name="connsiteX30" fmla="*/ 6422 w 10000"/>
                    <a:gd name="connsiteY30" fmla="*/ 1161 h 10000"/>
                    <a:gd name="connsiteX31" fmla="*/ 6338 w 10000"/>
                    <a:gd name="connsiteY31" fmla="*/ 1097 h 10000"/>
                    <a:gd name="connsiteX32" fmla="*/ 6310 w 10000"/>
                    <a:gd name="connsiteY32" fmla="*/ 1032 h 10000"/>
                    <a:gd name="connsiteX33" fmla="*/ 6310 w 10000"/>
                    <a:gd name="connsiteY33" fmla="*/ 1000 h 10000"/>
                    <a:gd name="connsiteX34" fmla="*/ 6338 w 10000"/>
                    <a:gd name="connsiteY34" fmla="*/ 968 h 10000"/>
                    <a:gd name="connsiteX35" fmla="*/ 6395 w 10000"/>
                    <a:gd name="connsiteY35" fmla="*/ 968 h 10000"/>
                    <a:gd name="connsiteX36" fmla="*/ 6422 w 10000"/>
                    <a:gd name="connsiteY36" fmla="*/ 903 h 10000"/>
                    <a:gd name="connsiteX37" fmla="*/ 6451 w 10000"/>
                    <a:gd name="connsiteY37" fmla="*/ 903 h 10000"/>
                    <a:gd name="connsiteX38" fmla="*/ 6536 w 10000"/>
                    <a:gd name="connsiteY38" fmla="*/ 903 h 10000"/>
                    <a:gd name="connsiteX39" fmla="*/ 6648 w 10000"/>
                    <a:gd name="connsiteY39" fmla="*/ 871 h 10000"/>
                    <a:gd name="connsiteX40" fmla="*/ 6704 w 10000"/>
                    <a:gd name="connsiteY40" fmla="*/ 871 h 10000"/>
                    <a:gd name="connsiteX41" fmla="*/ 7155 w 10000"/>
                    <a:gd name="connsiteY41" fmla="*/ 742 h 10000"/>
                    <a:gd name="connsiteX42" fmla="*/ 7634 w 10000"/>
                    <a:gd name="connsiteY42" fmla="*/ 613 h 10000"/>
                    <a:gd name="connsiteX43" fmla="*/ 8197 w 10000"/>
                    <a:gd name="connsiteY43" fmla="*/ 452 h 10000"/>
                    <a:gd name="connsiteX44" fmla="*/ 8733 w 10000"/>
                    <a:gd name="connsiteY44" fmla="*/ 323 h 10000"/>
                    <a:gd name="connsiteX45" fmla="*/ 9211 w 10000"/>
                    <a:gd name="connsiteY45" fmla="*/ 194 h 10000"/>
                    <a:gd name="connsiteX46" fmla="*/ 9606 w 10000"/>
                    <a:gd name="connsiteY46" fmla="*/ 65 h 10000"/>
                    <a:gd name="connsiteX47" fmla="*/ 9888 w 10000"/>
                    <a:gd name="connsiteY47" fmla="*/ 0 h 10000"/>
                    <a:gd name="connsiteX48" fmla="*/ 9972 w 10000"/>
                    <a:gd name="connsiteY48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9493 w 10000"/>
                    <a:gd name="connsiteY21" fmla="*/ 3968 h 10000"/>
                    <a:gd name="connsiteX22" fmla="*/ 8789 w 10000"/>
                    <a:gd name="connsiteY22" fmla="*/ 3323 h 10000"/>
                    <a:gd name="connsiteX23" fmla="*/ 6451 w 10000"/>
                    <a:gd name="connsiteY23" fmla="*/ 6484 h 10000"/>
                    <a:gd name="connsiteX24" fmla="*/ 0 w 10000"/>
                    <a:gd name="connsiteY24" fmla="*/ 10000 h 10000"/>
                    <a:gd name="connsiteX25" fmla="*/ 5718 w 10000"/>
                    <a:gd name="connsiteY25" fmla="*/ 5387 h 10000"/>
                    <a:gd name="connsiteX26" fmla="*/ 7380 w 10000"/>
                    <a:gd name="connsiteY26" fmla="*/ 2065 h 10000"/>
                    <a:gd name="connsiteX27" fmla="*/ 7380 w 10000"/>
                    <a:gd name="connsiteY27" fmla="*/ 2065 h 10000"/>
                    <a:gd name="connsiteX28" fmla="*/ 7380 w 10000"/>
                    <a:gd name="connsiteY28" fmla="*/ 2065 h 10000"/>
                    <a:gd name="connsiteX29" fmla="*/ 6422 w 10000"/>
                    <a:gd name="connsiteY29" fmla="*/ 1161 h 10000"/>
                    <a:gd name="connsiteX30" fmla="*/ 6338 w 10000"/>
                    <a:gd name="connsiteY30" fmla="*/ 1097 h 10000"/>
                    <a:gd name="connsiteX31" fmla="*/ 6310 w 10000"/>
                    <a:gd name="connsiteY31" fmla="*/ 1032 h 10000"/>
                    <a:gd name="connsiteX32" fmla="*/ 6310 w 10000"/>
                    <a:gd name="connsiteY32" fmla="*/ 1000 h 10000"/>
                    <a:gd name="connsiteX33" fmla="*/ 6338 w 10000"/>
                    <a:gd name="connsiteY33" fmla="*/ 968 h 10000"/>
                    <a:gd name="connsiteX34" fmla="*/ 6395 w 10000"/>
                    <a:gd name="connsiteY34" fmla="*/ 968 h 10000"/>
                    <a:gd name="connsiteX35" fmla="*/ 6422 w 10000"/>
                    <a:gd name="connsiteY35" fmla="*/ 903 h 10000"/>
                    <a:gd name="connsiteX36" fmla="*/ 6451 w 10000"/>
                    <a:gd name="connsiteY36" fmla="*/ 903 h 10000"/>
                    <a:gd name="connsiteX37" fmla="*/ 6536 w 10000"/>
                    <a:gd name="connsiteY37" fmla="*/ 903 h 10000"/>
                    <a:gd name="connsiteX38" fmla="*/ 6648 w 10000"/>
                    <a:gd name="connsiteY38" fmla="*/ 871 h 10000"/>
                    <a:gd name="connsiteX39" fmla="*/ 6704 w 10000"/>
                    <a:gd name="connsiteY39" fmla="*/ 871 h 10000"/>
                    <a:gd name="connsiteX40" fmla="*/ 7155 w 10000"/>
                    <a:gd name="connsiteY40" fmla="*/ 742 h 10000"/>
                    <a:gd name="connsiteX41" fmla="*/ 7634 w 10000"/>
                    <a:gd name="connsiteY41" fmla="*/ 613 h 10000"/>
                    <a:gd name="connsiteX42" fmla="*/ 8197 w 10000"/>
                    <a:gd name="connsiteY42" fmla="*/ 452 h 10000"/>
                    <a:gd name="connsiteX43" fmla="*/ 8733 w 10000"/>
                    <a:gd name="connsiteY43" fmla="*/ 323 h 10000"/>
                    <a:gd name="connsiteX44" fmla="*/ 9211 w 10000"/>
                    <a:gd name="connsiteY44" fmla="*/ 194 h 10000"/>
                    <a:gd name="connsiteX45" fmla="*/ 9606 w 10000"/>
                    <a:gd name="connsiteY45" fmla="*/ 65 h 10000"/>
                    <a:gd name="connsiteX46" fmla="*/ 9888 w 10000"/>
                    <a:gd name="connsiteY46" fmla="*/ 0 h 10000"/>
                    <a:gd name="connsiteX47" fmla="*/ 9972 w 10000"/>
                    <a:gd name="connsiteY47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9718 w 10000"/>
                    <a:gd name="connsiteY20" fmla="*/ 4161 h 10000"/>
                    <a:gd name="connsiteX21" fmla="*/ 8789 w 10000"/>
                    <a:gd name="connsiteY21" fmla="*/ 3323 h 10000"/>
                    <a:gd name="connsiteX22" fmla="*/ 6451 w 10000"/>
                    <a:gd name="connsiteY22" fmla="*/ 6484 h 10000"/>
                    <a:gd name="connsiteX23" fmla="*/ 0 w 10000"/>
                    <a:gd name="connsiteY23" fmla="*/ 10000 h 10000"/>
                    <a:gd name="connsiteX24" fmla="*/ 5718 w 10000"/>
                    <a:gd name="connsiteY24" fmla="*/ 5387 h 10000"/>
                    <a:gd name="connsiteX25" fmla="*/ 7380 w 10000"/>
                    <a:gd name="connsiteY25" fmla="*/ 2065 h 10000"/>
                    <a:gd name="connsiteX26" fmla="*/ 7380 w 10000"/>
                    <a:gd name="connsiteY26" fmla="*/ 2065 h 10000"/>
                    <a:gd name="connsiteX27" fmla="*/ 7380 w 10000"/>
                    <a:gd name="connsiteY27" fmla="*/ 2065 h 10000"/>
                    <a:gd name="connsiteX28" fmla="*/ 6422 w 10000"/>
                    <a:gd name="connsiteY28" fmla="*/ 1161 h 10000"/>
                    <a:gd name="connsiteX29" fmla="*/ 6338 w 10000"/>
                    <a:gd name="connsiteY29" fmla="*/ 1097 h 10000"/>
                    <a:gd name="connsiteX30" fmla="*/ 6310 w 10000"/>
                    <a:gd name="connsiteY30" fmla="*/ 1032 h 10000"/>
                    <a:gd name="connsiteX31" fmla="*/ 6310 w 10000"/>
                    <a:gd name="connsiteY31" fmla="*/ 1000 h 10000"/>
                    <a:gd name="connsiteX32" fmla="*/ 6338 w 10000"/>
                    <a:gd name="connsiteY32" fmla="*/ 968 h 10000"/>
                    <a:gd name="connsiteX33" fmla="*/ 6395 w 10000"/>
                    <a:gd name="connsiteY33" fmla="*/ 968 h 10000"/>
                    <a:gd name="connsiteX34" fmla="*/ 6422 w 10000"/>
                    <a:gd name="connsiteY34" fmla="*/ 903 h 10000"/>
                    <a:gd name="connsiteX35" fmla="*/ 6451 w 10000"/>
                    <a:gd name="connsiteY35" fmla="*/ 903 h 10000"/>
                    <a:gd name="connsiteX36" fmla="*/ 6536 w 10000"/>
                    <a:gd name="connsiteY36" fmla="*/ 903 h 10000"/>
                    <a:gd name="connsiteX37" fmla="*/ 6648 w 10000"/>
                    <a:gd name="connsiteY37" fmla="*/ 871 h 10000"/>
                    <a:gd name="connsiteX38" fmla="*/ 6704 w 10000"/>
                    <a:gd name="connsiteY38" fmla="*/ 871 h 10000"/>
                    <a:gd name="connsiteX39" fmla="*/ 7155 w 10000"/>
                    <a:gd name="connsiteY39" fmla="*/ 742 h 10000"/>
                    <a:gd name="connsiteX40" fmla="*/ 7634 w 10000"/>
                    <a:gd name="connsiteY40" fmla="*/ 613 h 10000"/>
                    <a:gd name="connsiteX41" fmla="*/ 8197 w 10000"/>
                    <a:gd name="connsiteY41" fmla="*/ 452 h 10000"/>
                    <a:gd name="connsiteX42" fmla="*/ 8733 w 10000"/>
                    <a:gd name="connsiteY42" fmla="*/ 323 h 10000"/>
                    <a:gd name="connsiteX43" fmla="*/ 9211 w 10000"/>
                    <a:gd name="connsiteY43" fmla="*/ 194 h 10000"/>
                    <a:gd name="connsiteX44" fmla="*/ 9606 w 10000"/>
                    <a:gd name="connsiteY44" fmla="*/ 65 h 10000"/>
                    <a:gd name="connsiteX45" fmla="*/ 9888 w 10000"/>
                    <a:gd name="connsiteY45" fmla="*/ 0 h 10000"/>
                    <a:gd name="connsiteX46" fmla="*/ 9972 w 10000"/>
                    <a:gd name="connsiteY46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9803 w 10000"/>
                    <a:gd name="connsiteY19" fmla="*/ 4290 h 10000"/>
                    <a:gd name="connsiteX20" fmla="*/ 8789 w 10000"/>
                    <a:gd name="connsiteY20" fmla="*/ 3323 h 10000"/>
                    <a:gd name="connsiteX21" fmla="*/ 6451 w 10000"/>
                    <a:gd name="connsiteY21" fmla="*/ 6484 h 10000"/>
                    <a:gd name="connsiteX22" fmla="*/ 0 w 10000"/>
                    <a:gd name="connsiteY22" fmla="*/ 10000 h 10000"/>
                    <a:gd name="connsiteX23" fmla="*/ 5718 w 10000"/>
                    <a:gd name="connsiteY23" fmla="*/ 5387 h 10000"/>
                    <a:gd name="connsiteX24" fmla="*/ 7380 w 10000"/>
                    <a:gd name="connsiteY24" fmla="*/ 2065 h 10000"/>
                    <a:gd name="connsiteX25" fmla="*/ 7380 w 10000"/>
                    <a:gd name="connsiteY25" fmla="*/ 2065 h 10000"/>
                    <a:gd name="connsiteX26" fmla="*/ 7380 w 10000"/>
                    <a:gd name="connsiteY26" fmla="*/ 2065 h 10000"/>
                    <a:gd name="connsiteX27" fmla="*/ 6422 w 10000"/>
                    <a:gd name="connsiteY27" fmla="*/ 1161 h 10000"/>
                    <a:gd name="connsiteX28" fmla="*/ 6338 w 10000"/>
                    <a:gd name="connsiteY28" fmla="*/ 1097 h 10000"/>
                    <a:gd name="connsiteX29" fmla="*/ 6310 w 10000"/>
                    <a:gd name="connsiteY29" fmla="*/ 1032 h 10000"/>
                    <a:gd name="connsiteX30" fmla="*/ 6310 w 10000"/>
                    <a:gd name="connsiteY30" fmla="*/ 1000 h 10000"/>
                    <a:gd name="connsiteX31" fmla="*/ 6338 w 10000"/>
                    <a:gd name="connsiteY31" fmla="*/ 968 h 10000"/>
                    <a:gd name="connsiteX32" fmla="*/ 6395 w 10000"/>
                    <a:gd name="connsiteY32" fmla="*/ 968 h 10000"/>
                    <a:gd name="connsiteX33" fmla="*/ 6422 w 10000"/>
                    <a:gd name="connsiteY33" fmla="*/ 903 h 10000"/>
                    <a:gd name="connsiteX34" fmla="*/ 6451 w 10000"/>
                    <a:gd name="connsiteY34" fmla="*/ 903 h 10000"/>
                    <a:gd name="connsiteX35" fmla="*/ 6536 w 10000"/>
                    <a:gd name="connsiteY35" fmla="*/ 903 h 10000"/>
                    <a:gd name="connsiteX36" fmla="*/ 6648 w 10000"/>
                    <a:gd name="connsiteY36" fmla="*/ 871 h 10000"/>
                    <a:gd name="connsiteX37" fmla="*/ 6704 w 10000"/>
                    <a:gd name="connsiteY37" fmla="*/ 871 h 10000"/>
                    <a:gd name="connsiteX38" fmla="*/ 7155 w 10000"/>
                    <a:gd name="connsiteY38" fmla="*/ 742 h 10000"/>
                    <a:gd name="connsiteX39" fmla="*/ 7634 w 10000"/>
                    <a:gd name="connsiteY39" fmla="*/ 613 h 10000"/>
                    <a:gd name="connsiteX40" fmla="*/ 8197 w 10000"/>
                    <a:gd name="connsiteY40" fmla="*/ 452 h 10000"/>
                    <a:gd name="connsiteX41" fmla="*/ 8733 w 10000"/>
                    <a:gd name="connsiteY41" fmla="*/ 323 h 10000"/>
                    <a:gd name="connsiteX42" fmla="*/ 9211 w 10000"/>
                    <a:gd name="connsiteY42" fmla="*/ 194 h 10000"/>
                    <a:gd name="connsiteX43" fmla="*/ 9606 w 10000"/>
                    <a:gd name="connsiteY43" fmla="*/ 65 h 10000"/>
                    <a:gd name="connsiteX44" fmla="*/ 9888 w 10000"/>
                    <a:gd name="connsiteY44" fmla="*/ 0 h 10000"/>
                    <a:gd name="connsiteX45" fmla="*/ 9972 w 10000"/>
                    <a:gd name="connsiteY45" fmla="*/ 0 h 10000"/>
                    <a:gd name="connsiteX0" fmla="*/ 9972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8789 w 10000"/>
                    <a:gd name="connsiteY19" fmla="*/ 3323 h 10000"/>
                    <a:gd name="connsiteX20" fmla="*/ 6451 w 10000"/>
                    <a:gd name="connsiteY20" fmla="*/ 6484 h 10000"/>
                    <a:gd name="connsiteX21" fmla="*/ 0 w 10000"/>
                    <a:gd name="connsiteY21" fmla="*/ 10000 h 10000"/>
                    <a:gd name="connsiteX22" fmla="*/ 5718 w 10000"/>
                    <a:gd name="connsiteY22" fmla="*/ 5387 h 10000"/>
                    <a:gd name="connsiteX23" fmla="*/ 7380 w 10000"/>
                    <a:gd name="connsiteY23" fmla="*/ 2065 h 10000"/>
                    <a:gd name="connsiteX24" fmla="*/ 7380 w 10000"/>
                    <a:gd name="connsiteY24" fmla="*/ 2065 h 10000"/>
                    <a:gd name="connsiteX25" fmla="*/ 7380 w 10000"/>
                    <a:gd name="connsiteY25" fmla="*/ 2065 h 10000"/>
                    <a:gd name="connsiteX26" fmla="*/ 6422 w 10000"/>
                    <a:gd name="connsiteY26" fmla="*/ 1161 h 10000"/>
                    <a:gd name="connsiteX27" fmla="*/ 6338 w 10000"/>
                    <a:gd name="connsiteY27" fmla="*/ 1097 h 10000"/>
                    <a:gd name="connsiteX28" fmla="*/ 6310 w 10000"/>
                    <a:gd name="connsiteY28" fmla="*/ 1032 h 10000"/>
                    <a:gd name="connsiteX29" fmla="*/ 6310 w 10000"/>
                    <a:gd name="connsiteY29" fmla="*/ 1000 h 10000"/>
                    <a:gd name="connsiteX30" fmla="*/ 6338 w 10000"/>
                    <a:gd name="connsiteY30" fmla="*/ 968 h 10000"/>
                    <a:gd name="connsiteX31" fmla="*/ 6395 w 10000"/>
                    <a:gd name="connsiteY31" fmla="*/ 968 h 10000"/>
                    <a:gd name="connsiteX32" fmla="*/ 6422 w 10000"/>
                    <a:gd name="connsiteY32" fmla="*/ 903 h 10000"/>
                    <a:gd name="connsiteX33" fmla="*/ 6451 w 10000"/>
                    <a:gd name="connsiteY33" fmla="*/ 903 h 10000"/>
                    <a:gd name="connsiteX34" fmla="*/ 6536 w 10000"/>
                    <a:gd name="connsiteY34" fmla="*/ 903 h 10000"/>
                    <a:gd name="connsiteX35" fmla="*/ 6648 w 10000"/>
                    <a:gd name="connsiteY35" fmla="*/ 871 h 10000"/>
                    <a:gd name="connsiteX36" fmla="*/ 6704 w 10000"/>
                    <a:gd name="connsiteY36" fmla="*/ 871 h 10000"/>
                    <a:gd name="connsiteX37" fmla="*/ 7155 w 10000"/>
                    <a:gd name="connsiteY37" fmla="*/ 742 h 10000"/>
                    <a:gd name="connsiteX38" fmla="*/ 7634 w 10000"/>
                    <a:gd name="connsiteY38" fmla="*/ 613 h 10000"/>
                    <a:gd name="connsiteX39" fmla="*/ 8197 w 10000"/>
                    <a:gd name="connsiteY39" fmla="*/ 452 h 10000"/>
                    <a:gd name="connsiteX40" fmla="*/ 8733 w 10000"/>
                    <a:gd name="connsiteY40" fmla="*/ 323 h 10000"/>
                    <a:gd name="connsiteX41" fmla="*/ 9211 w 10000"/>
                    <a:gd name="connsiteY41" fmla="*/ 194 h 10000"/>
                    <a:gd name="connsiteX42" fmla="*/ 9606 w 10000"/>
                    <a:gd name="connsiteY42" fmla="*/ 65 h 10000"/>
                    <a:gd name="connsiteX43" fmla="*/ 9888 w 10000"/>
                    <a:gd name="connsiteY43" fmla="*/ 0 h 10000"/>
                    <a:gd name="connsiteX44" fmla="*/ 9972 w 10000"/>
                    <a:gd name="connsiteY44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129 h 10000"/>
                    <a:gd name="connsiteX4" fmla="*/ 10000 w 10000"/>
                    <a:gd name="connsiteY4" fmla="*/ 452 h 10000"/>
                    <a:gd name="connsiteX5" fmla="*/ 10000 w 10000"/>
                    <a:gd name="connsiteY5" fmla="*/ 968 h 10000"/>
                    <a:gd name="connsiteX6" fmla="*/ 10000 w 10000"/>
                    <a:gd name="connsiteY6" fmla="*/ 1548 h 10000"/>
                    <a:gd name="connsiteX7" fmla="*/ 9972 w 10000"/>
                    <a:gd name="connsiteY7" fmla="*/ 2194 h 10000"/>
                    <a:gd name="connsiteX8" fmla="*/ 9972 w 10000"/>
                    <a:gd name="connsiteY8" fmla="*/ 2871 h 10000"/>
                    <a:gd name="connsiteX9" fmla="*/ 9972 w 10000"/>
                    <a:gd name="connsiteY9" fmla="*/ 3484 h 10000"/>
                    <a:gd name="connsiteX10" fmla="*/ 9972 w 10000"/>
                    <a:gd name="connsiteY10" fmla="*/ 4000 h 10000"/>
                    <a:gd name="connsiteX11" fmla="*/ 9972 w 10000"/>
                    <a:gd name="connsiteY11" fmla="*/ 4032 h 10000"/>
                    <a:gd name="connsiteX12" fmla="*/ 9972 w 10000"/>
                    <a:gd name="connsiteY12" fmla="*/ 4161 h 10000"/>
                    <a:gd name="connsiteX13" fmla="*/ 9972 w 10000"/>
                    <a:gd name="connsiteY13" fmla="*/ 4258 h 10000"/>
                    <a:gd name="connsiteX14" fmla="*/ 9915 w 10000"/>
                    <a:gd name="connsiteY14" fmla="*/ 4290 h 10000"/>
                    <a:gd name="connsiteX15" fmla="*/ 9915 w 10000"/>
                    <a:gd name="connsiteY15" fmla="*/ 4290 h 10000"/>
                    <a:gd name="connsiteX16" fmla="*/ 9888 w 10000"/>
                    <a:gd name="connsiteY16" fmla="*/ 4290 h 10000"/>
                    <a:gd name="connsiteX17" fmla="*/ 9859 w 10000"/>
                    <a:gd name="connsiteY17" fmla="*/ 4290 h 10000"/>
                    <a:gd name="connsiteX18" fmla="*/ 9859 w 10000"/>
                    <a:gd name="connsiteY18" fmla="*/ 4290 h 10000"/>
                    <a:gd name="connsiteX19" fmla="*/ 8789 w 10000"/>
                    <a:gd name="connsiteY19" fmla="*/ 3323 h 10000"/>
                    <a:gd name="connsiteX20" fmla="*/ 6451 w 10000"/>
                    <a:gd name="connsiteY20" fmla="*/ 6484 h 10000"/>
                    <a:gd name="connsiteX21" fmla="*/ 0 w 10000"/>
                    <a:gd name="connsiteY21" fmla="*/ 10000 h 10000"/>
                    <a:gd name="connsiteX22" fmla="*/ 5718 w 10000"/>
                    <a:gd name="connsiteY22" fmla="*/ 5387 h 10000"/>
                    <a:gd name="connsiteX23" fmla="*/ 7380 w 10000"/>
                    <a:gd name="connsiteY23" fmla="*/ 2065 h 10000"/>
                    <a:gd name="connsiteX24" fmla="*/ 7380 w 10000"/>
                    <a:gd name="connsiteY24" fmla="*/ 2065 h 10000"/>
                    <a:gd name="connsiteX25" fmla="*/ 7380 w 10000"/>
                    <a:gd name="connsiteY25" fmla="*/ 2065 h 10000"/>
                    <a:gd name="connsiteX26" fmla="*/ 6422 w 10000"/>
                    <a:gd name="connsiteY26" fmla="*/ 1161 h 10000"/>
                    <a:gd name="connsiteX27" fmla="*/ 6338 w 10000"/>
                    <a:gd name="connsiteY27" fmla="*/ 1097 h 10000"/>
                    <a:gd name="connsiteX28" fmla="*/ 6310 w 10000"/>
                    <a:gd name="connsiteY28" fmla="*/ 1032 h 10000"/>
                    <a:gd name="connsiteX29" fmla="*/ 6310 w 10000"/>
                    <a:gd name="connsiteY29" fmla="*/ 1000 h 10000"/>
                    <a:gd name="connsiteX30" fmla="*/ 6338 w 10000"/>
                    <a:gd name="connsiteY30" fmla="*/ 968 h 10000"/>
                    <a:gd name="connsiteX31" fmla="*/ 6395 w 10000"/>
                    <a:gd name="connsiteY31" fmla="*/ 968 h 10000"/>
                    <a:gd name="connsiteX32" fmla="*/ 6422 w 10000"/>
                    <a:gd name="connsiteY32" fmla="*/ 903 h 10000"/>
                    <a:gd name="connsiteX33" fmla="*/ 6451 w 10000"/>
                    <a:gd name="connsiteY33" fmla="*/ 903 h 10000"/>
                    <a:gd name="connsiteX34" fmla="*/ 6536 w 10000"/>
                    <a:gd name="connsiteY34" fmla="*/ 903 h 10000"/>
                    <a:gd name="connsiteX35" fmla="*/ 6648 w 10000"/>
                    <a:gd name="connsiteY35" fmla="*/ 871 h 10000"/>
                    <a:gd name="connsiteX36" fmla="*/ 6704 w 10000"/>
                    <a:gd name="connsiteY36" fmla="*/ 871 h 10000"/>
                    <a:gd name="connsiteX37" fmla="*/ 7155 w 10000"/>
                    <a:gd name="connsiteY37" fmla="*/ 742 h 10000"/>
                    <a:gd name="connsiteX38" fmla="*/ 7634 w 10000"/>
                    <a:gd name="connsiteY38" fmla="*/ 613 h 10000"/>
                    <a:gd name="connsiteX39" fmla="*/ 8197 w 10000"/>
                    <a:gd name="connsiteY39" fmla="*/ 452 h 10000"/>
                    <a:gd name="connsiteX40" fmla="*/ 8733 w 10000"/>
                    <a:gd name="connsiteY40" fmla="*/ 323 h 10000"/>
                    <a:gd name="connsiteX41" fmla="*/ 9211 w 10000"/>
                    <a:gd name="connsiteY41" fmla="*/ 194 h 10000"/>
                    <a:gd name="connsiteX42" fmla="*/ 9606 w 10000"/>
                    <a:gd name="connsiteY42" fmla="*/ 65 h 10000"/>
                    <a:gd name="connsiteX43" fmla="*/ 9888 w 10000"/>
                    <a:gd name="connsiteY43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32 h 10000"/>
                    <a:gd name="connsiteX3" fmla="*/ 10000 w 10000"/>
                    <a:gd name="connsiteY3" fmla="*/ 452 h 10000"/>
                    <a:gd name="connsiteX4" fmla="*/ 10000 w 10000"/>
                    <a:gd name="connsiteY4" fmla="*/ 968 h 10000"/>
                    <a:gd name="connsiteX5" fmla="*/ 10000 w 10000"/>
                    <a:gd name="connsiteY5" fmla="*/ 1548 h 10000"/>
                    <a:gd name="connsiteX6" fmla="*/ 9972 w 10000"/>
                    <a:gd name="connsiteY6" fmla="*/ 2194 h 10000"/>
                    <a:gd name="connsiteX7" fmla="*/ 9972 w 10000"/>
                    <a:gd name="connsiteY7" fmla="*/ 2871 h 10000"/>
                    <a:gd name="connsiteX8" fmla="*/ 9972 w 10000"/>
                    <a:gd name="connsiteY8" fmla="*/ 3484 h 10000"/>
                    <a:gd name="connsiteX9" fmla="*/ 9972 w 10000"/>
                    <a:gd name="connsiteY9" fmla="*/ 4000 h 10000"/>
                    <a:gd name="connsiteX10" fmla="*/ 9972 w 10000"/>
                    <a:gd name="connsiteY10" fmla="*/ 4032 h 10000"/>
                    <a:gd name="connsiteX11" fmla="*/ 9972 w 10000"/>
                    <a:gd name="connsiteY11" fmla="*/ 4161 h 10000"/>
                    <a:gd name="connsiteX12" fmla="*/ 9972 w 10000"/>
                    <a:gd name="connsiteY12" fmla="*/ 4258 h 10000"/>
                    <a:gd name="connsiteX13" fmla="*/ 9915 w 10000"/>
                    <a:gd name="connsiteY13" fmla="*/ 4290 h 10000"/>
                    <a:gd name="connsiteX14" fmla="*/ 9915 w 10000"/>
                    <a:gd name="connsiteY14" fmla="*/ 4290 h 10000"/>
                    <a:gd name="connsiteX15" fmla="*/ 9888 w 10000"/>
                    <a:gd name="connsiteY15" fmla="*/ 4290 h 10000"/>
                    <a:gd name="connsiteX16" fmla="*/ 9859 w 10000"/>
                    <a:gd name="connsiteY16" fmla="*/ 4290 h 10000"/>
                    <a:gd name="connsiteX17" fmla="*/ 9859 w 10000"/>
                    <a:gd name="connsiteY17" fmla="*/ 4290 h 10000"/>
                    <a:gd name="connsiteX18" fmla="*/ 8789 w 10000"/>
                    <a:gd name="connsiteY18" fmla="*/ 3323 h 10000"/>
                    <a:gd name="connsiteX19" fmla="*/ 6451 w 10000"/>
                    <a:gd name="connsiteY19" fmla="*/ 6484 h 10000"/>
                    <a:gd name="connsiteX20" fmla="*/ 0 w 10000"/>
                    <a:gd name="connsiteY20" fmla="*/ 10000 h 10000"/>
                    <a:gd name="connsiteX21" fmla="*/ 5718 w 10000"/>
                    <a:gd name="connsiteY21" fmla="*/ 5387 h 10000"/>
                    <a:gd name="connsiteX22" fmla="*/ 7380 w 10000"/>
                    <a:gd name="connsiteY22" fmla="*/ 2065 h 10000"/>
                    <a:gd name="connsiteX23" fmla="*/ 7380 w 10000"/>
                    <a:gd name="connsiteY23" fmla="*/ 2065 h 10000"/>
                    <a:gd name="connsiteX24" fmla="*/ 7380 w 10000"/>
                    <a:gd name="connsiteY24" fmla="*/ 2065 h 10000"/>
                    <a:gd name="connsiteX25" fmla="*/ 6422 w 10000"/>
                    <a:gd name="connsiteY25" fmla="*/ 1161 h 10000"/>
                    <a:gd name="connsiteX26" fmla="*/ 6338 w 10000"/>
                    <a:gd name="connsiteY26" fmla="*/ 1097 h 10000"/>
                    <a:gd name="connsiteX27" fmla="*/ 6310 w 10000"/>
                    <a:gd name="connsiteY27" fmla="*/ 1032 h 10000"/>
                    <a:gd name="connsiteX28" fmla="*/ 6310 w 10000"/>
                    <a:gd name="connsiteY28" fmla="*/ 1000 h 10000"/>
                    <a:gd name="connsiteX29" fmla="*/ 6338 w 10000"/>
                    <a:gd name="connsiteY29" fmla="*/ 968 h 10000"/>
                    <a:gd name="connsiteX30" fmla="*/ 6395 w 10000"/>
                    <a:gd name="connsiteY30" fmla="*/ 968 h 10000"/>
                    <a:gd name="connsiteX31" fmla="*/ 6422 w 10000"/>
                    <a:gd name="connsiteY31" fmla="*/ 903 h 10000"/>
                    <a:gd name="connsiteX32" fmla="*/ 6451 w 10000"/>
                    <a:gd name="connsiteY32" fmla="*/ 903 h 10000"/>
                    <a:gd name="connsiteX33" fmla="*/ 6536 w 10000"/>
                    <a:gd name="connsiteY33" fmla="*/ 903 h 10000"/>
                    <a:gd name="connsiteX34" fmla="*/ 6648 w 10000"/>
                    <a:gd name="connsiteY34" fmla="*/ 871 h 10000"/>
                    <a:gd name="connsiteX35" fmla="*/ 6704 w 10000"/>
                    <a:gd name="connsiteY35" fmla="*/ 871 h 10000"/>
                    <a:gd name="connsiteX36" fmla="*/ 7155 w 10000"/>
                    <a:gd name="connsiteY36" fmla="*/ 742 h 10000"/>
                    <a:gd name="connsiteX37" fmla="*/ 7634 w 10000"/>
                    <a:gd name="connsiteY37" fmla="*/ 613 h 10000"/>
                    <a:gd name="connsiteX38" fmla="*/ 8197 w 10000"/>
                    <a:gd name="connsiteY38" fmla="*/ 452 h 10000"/>
                    <a:gd name="connsiteX39" fmla="*/ 8733 w 10000"/>
                    <a:gd name="connsiteY39" fmla="*/ 323 h 10000"/>
                    <a:gd name="connsiteX40" fmla="*/ 9211 w 10000"/>
                    <a:gd name="connsiteY40" fmla="*/ 194 h 10000"/>
                    <a:gd name="connsiteX41" fmla="*/ 9606 w 10000"/>
                    <a:gd name="connsiteY41" fmla="*/ 65 h 10000"/>
                    <a:gd name="connsiteX42" fmla="*/ 9888 w 10000"/>
                    <a:gd name="connsiteY42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452 h 10000"/>
                    <a:gd name="connsiteX3" fmla="*/ 10000 w 10000"/>
                    <a:gd name="connsiteY3" fmla="*/ 968 h 10000"/>
                    <a:gd name="connsiteX4" fmla="*/ 10000 w 10000"/>
                    <a:gd name="connsiteY4" fmla="*/ 1548 h 10000"/>
                    <a:gd name="connsiteX5" fmla="*/ 9972 w 10000"/>
                    <a:gd name="connsiteY5" fmla="*/ 2194 h 10000"/>
                    <a:gd name="connsiteX6" fmla="*/ 9972 w 10000"/>
                    <a:gd name="connsiteY6" fmla="*/ 2871 h 10000"/>
                    <a:gd name="connsiteX7" fmla="*/ 9972 w 10000"/>
                    <a:gd name="connsiteY7" fmla="*/ 3484 h 10000"/>
                    <a:gd name="connsiteX8" fmla="*/ 9972 w 10000"/>
                    <a:gd name="connsiteY8" fmla="*/ 4000 h 10000"/>
                    <a:gd name="connsiteX9" fmla="*/ 9972 w 10000"/>
                    <a:gd name="connsiteY9" fmla="*/ 4032 h 10000"/>
                    <a:gd name="connsiteX10" fmla="*/ 9972 w 10000"/>
                    <a:gd name="connsiteY10" fmla="*/ 4161 h 10000"/>
                    <a:gd name="connsiteX11" fmla="*/ 9972 w 10000"/>
                    <a:gd name="connsiteY11" fmla="*/ 4258 h 10000"/>
                    <a:gd name="connsiteX12" fmla="*/ 9915 w 10000"/>
                    <a:gd name="connsiteY12" fmla="*/ 4290 h 10000"/>
                    <a:gd name="connsiteX13" fmla="*/ 9915 w 10000"/>
                    <a:gd name="connsiteY13" fmla="*/ 4290 h 10000"/>
                    <a:gd name="connsiteX14" fmla="*/ 9888 w 10000"/>
                    <a:gd name="connsiteY14" fmla="*/ 4290 h 10000"/>
                    <a:gd name="connsiteX15" fmla="*/ 9859 w 10000"/>
                    <a:gd name="connsiteY15" fmla="*/ 4290 h 10000"/>
                    <a:gd name="connsiteX16" fmla="*/ 9859 w 10000"/>
                    <a:gd name="connsiteY16" fmla="*/ 4290 h 10000"/>
                    <a:gd name="connsiteX17" fmla="*/ 8789 w 10000"/>
                    <a:gd name="connsiteY17" fmla="*/ 3323 h 10000"/>
                    <a:gd name="connsiteX18" fmla="*/ 6451 w 10000"/>
                    <a:gd name="connsiteY18" fmla="*/ 6484 h 10000"/>
                    <a:gd name="connsiteX19" fmla="*/ 0 w 10000"/>
                    <a:gd name="connsiteY19" fmla="*/ 10000 h 10000"/>
                    <a:gd name="connsiteX20" fmla="*/ 5718 w 10000"/>
                    <a:gd name="connsiteY20" fmla="*/ 5387 h 10000"/>
                    <a:gd name="connsiteX21" fmla="*/ 7380 w 10000"/>
                    <a:gd name="connsiteY21" fmla="*/ 2065 h 10000"/>
                    <a:gd name="connsiteX22" fmla="*/ 7380 w 10000"/>
                    <a:gd name="connsiteY22" fmla="*/ 2065 h 10000"/>
                    <a:gd name="connsiteX23" fmla="*/ 7380 w 10000"/>
                    <a:gd name="connsiteY23" fmla="*/ 2065 h 10000"/>
                    <a:gd name="connsiteX24" fmla="*/ 6422 w 10000"/>
                    <a:gd name="connsiteY24" fmla="*/ 1161 h 10000"/>
                    <a:gd name="connsiteX25" fmla="*/ 6338 w 10000"/>
                    <a:gd name="connsiteY25" fmla="*/ 1097 h 10000"/>
                    <a:gd name="connsiteX26" fmla="*/ 6310 w 10000"/>
                    <a:gd name="connsiteY26" fmla="*/ 1032 h 10000"/>
                    <a:gd name="connsiteX27" fmla="*/ 6310 w 10000"/>
                    <a:gd name="connsiteY27" fmla="*/ 1000 h 10000"/>
                    <a:gd name="connsiteX28" fmla="*/ 6338 w 10000"/>
                    <a:gd name="connsiteY28" fmla="*/ 968 h 10000"/>
                    <a:gd name="connsiteX29" fmla="*/ 6395 w 10000"/>
                    <a:gd name="connsiteY29" fmla="*/ 968 h 10000"/>
                    <a:gd name="connsiteX30" fmla="*/ 6422 w 10000"/>
                    <a:gd name="connsiteY30" fmla="*/ 903 h 10000"/>
                    <a:gd name="connsiteX31" fmla="*/ 6451 w 10000"/>
                    <a:gd name="connsiteY31" fmla="*/ 903 h 10000"/>
                    <a:gd name="connsiteX32" fmla="*/ 6536 w 10000"/>
                    <a:gd name="connsiteY32" fmla="*/ 903 h 10000"/>
                    <a:gd name="connsiteX33" fmla="*/ 6648 w 10000"/>
                    <a:gd name="connsiteY33" fmla="*/ 871 h 10000"/>
                    <a:gd name="connsiteX34" fmla="*/ 6704 w 10000"/>
                    <a:gd name="connsiteY34" fmla="*/ 871 h 10000"/>
                    <a:gd name="connsiteX35" fmla="*/ 7155 w 10000"/>
                    <a:gd name="connsiteY35" fmla="*/ 742 h 10000"/>
                    <a:gd name="connsiteX36" fmla="*/ 7634 w 10000"/>
                    <a:gd name="connsiteY36" fmla="*/ 613 h 10000"/>
                    <a:gd name="connsiteX37" fmla="*/ 8197 w 10000"/>
                    <a:gd name="connsiteY37" fmla="*/ 452 h 10000"/>
                    <a:gd name="connsiteX38" fmla="*/ 8733 w 10000"/>
                    <a:gd name="connsiteY38" fmla="*/ 323 h 10000"/>
                    <a:gd name="connsiteX39" fmla="*/ 9211 w 10000"/>
                    <a:gd name="connsiteY39" fmla="*/ 194 h 10000"/>
                    <a:gd name="connsiteX40" fmla="*/ 9606 w 10000"/>
                    <a:gd name="connsiteY40" fmla="*/ 65 h 10000"/>
                    <a:gd name="connsiteX41" fmla="*/ 9888 w 10000"/>
                    <a:gd name="connsiteY41" fmla="*/ 0 h 10000"/>
                    <a:gd name="connsiteX0" fmla="*/ 9888 w 10007"/>
                    <a:gd name="connsiteY0" fmla="*/ 0 h 10000"/>
                    <a:gd name="connsiteX1" fmla="*/ 10000 w 10007"/>
                    <a:gd name="connsiteY1" fmla="*/ 0 h 10000"/>
                    <a:gd name="connsiteX2" fmla="*/ 10000 w 10007"/>
                    <a:gd name="connsiteY2" fmla="*/ 452 h 10000"/>
                    <a:gd name="connsiteX3" fmla="*/ 10007 w 10007"/>
                    <a:gd name="connsiteY3" fmla="*/ 457 h 10000"/>
                    <a:gd name="connsiteX4" fmla="*/ 10000 w 10007"/>
                    <a:gd name="connsiteY4" fmla="*/ 968 h 10000"/>
                    <a:gd name="connsiteX5" fmla="*/ 10000 w 10007"/>
                    <a:gd name="connsiteY5" fmla="*/ 1548 h 10000"/>
                    <a:gd name="connsiteX6" fmla="*/ 9972 w 10007"/>
                    <a:gd name="connsiteY6" fmla="*/ 2194 h 10000"/>
                    <a:gd name="connsiteX7" fmla="*/ 9972 w 10007"/>
                    <a:gd name="connsiteY7" fmla="*/ 2871 h 10000"/>
                    <a:gd name="connsiteX8" fmla="*/ 9972 w 10007"/>
                    <a:gd name="connsiteY8" fmla="*/ 3484 h 10000"/>
                    <a:gd name="connsiteX9" fmla="*/ 9972 w 10007"/>
                    <a:gd name="connsiteY9" fmla="*/ 4000 h 10000"/>
                    <a:gd name="connsiteX10" fmla="*/ 9972 w 10007"/>
                    <a:gd name="connsiteY10" fmla="*/ 4032 h 10000"/>
                    <a:gd name="connsiteX11" fmla="*/ 9972 w 10007"/>
                    <a:gd name="connsiteY11" fmla="*/ 4161 h 10000"/>
                    <a:gd name="connsiteX12" fmla="*/ 9972 w 10007"/>
                    <a:gd name="connsiteY12" fmla="*/ 4258 h 10000"/>
                    <a:gd name="connsiteX13" fmla="*/ 9915 w 10007"/>
                    <a:gd name="connsiteY13" fmla="*/ 4290 h 10000"/>
                    <a:gd name="connsiteX14" fmla="*/ 9915 w 10007"/>
                    <a:gd name="connsiteY14" fmla="*/ 4290 h 10000"/>
                    <a:gd name="connsiteX15" fmla="*/ 9888 w 10007"/>
                    <a:gd name="connsiteY15" fmla="*/ 4290 h 10000"/>
                    <a:gd name="connsiteX16" fmla="*/ 9859 w 10007"/>
                    <a:gd name="connsiteY16" fmla="*/ 4290 h 10000"/>
                    <a:gd name="connsiteX17" fmla="*/ 9859 w 10007"/>
                    <a:gd name="connsiteY17" fmla="*/ 4290 h 10000"/>
                    <a:gd name="connsiteX18" fmla="*/ 8789 w 10007"/>
                    <a:gd name="connsiteY18" fmla="*/ 3323 h 10000"/>
                    <a:gd name="connsiteX19" fmla="*/ 6451 w 10007"/>
                    <a:gd name="connsiteY19" fmla="*/ 6484 h 10000"/>
                    <a:gd name="connsiteX20" fmla="*/ 0 w 10007"/>
                    <a:gd name="connsiteY20" fmla="*/ 10000 h 10000"/>
                    <a:gd name="connsiteX21" fmla="*/ 5718 w 10007"/>
                    <a:gd name="connsiteY21" fmla="*/ 5387 h 10000"/>
                    <a:gd name="connsiteX22" fmla="*/ 7380 w 10007"/>
                    <a:gd name="connsiteY22" fmla="*/ 2065 h 10000"/>
                    <a:gd name="connsiteX23" fmla="*/ 7380 w 10007"/>
                    <a:gd name="connsiteY23" fmla="*/ 2065 h 10000"/>
                    <a:gd name="connsiteX24" fmla="*/ 7380 w 10007"/>
                    <a:gd name="connsiteY24" fmla="*/ 2065 h 10000"/>
                    <a:gd name="connsiteX25" fmla="*/ 6422 w 10007"/>
                    <a:gd name="connsiteY25" fmla="*/ 1161 h 10000"/>
                    <a:gd name="connsiteX26" fmla="*/ 6338 w 10007"/>
                    <a:gd name="connsiteY26" fmla="*/ 1097 h 10000"/>
                    <a:gd name="connsiteX27" fmla="*/ 6310 w 10007"/>
                    <a:gd name="connsiteY27" fmla="*/ 1032 h 10000"/>
                    <a:gd name="connsiteX28" fmla="*/ 6310 w 10007"/>
                    <a:gd name="connsiteY28" fmla="*/ 1000 h 10000"/>
                    <a:gd name="connsiteX29" fmla="*/ 6338 w 10007"/>
                    <a:gd name="connsiteY29" fmla="*/ 968 h 10000"/>
                    <a:gd name="connsiteX30" fmla="*/ 6395 w 10007"/>
                    <a:gd name="connsiteY30" fmla="*/ 968 h 10000"/>
                    <a:gd name="connsiteX31" fmla="*/ 6422 w 10007"/>
                    <a:gd name="connsiteY31" fmla="*/ 903 h 10000"/>
                    <a:gd name="connsiteX32" fmla="*/ 6451 w 10007"/>
                    <a:gd name="connsiteY32" fmla="*/ 903 h 10000"/>
                    <a:gd name="connsiteX33" fmla="*/ 6536 w 10007"/>
                    <a:gd name="connsiteY33" fmla="*/ 903 h 10000"/>
                    <a:gd name="connsiteX34" fmla="*/ 6648 w 10007"/>
                    <a:gd name="connsiteY34" fmla="*/ 871 h 10000"/>
                    <a:gd name="connsiteX35" fmla="*/ 6704 w 10007"/>
                    <a:gd name="connsiteY35" fmla="*/ 871 h 10000"/>
                    <a:gd name="connsiteX36" fmla="*/ 7155 w 10007"/>
                    <a:gd name="connsiteY36" fmla="*/ 742 h 10000"/>
                    <a:gd name="connsiteX37" fmla="*/ 7634 w 10007"/>
                    <a:gd name="connsiteY37" fmla="*/ 613 h 10000"/>
                    <a:gd name="connsiteX38" fmla="*/ 8197 w 10007"/>
                    <a:gd name="connsiteY38" fmla="*/ 452 h 10000"/>
                    <a:gd name="connsiteX39" fmla="*/ 8733 w 10007"/>
                    <a:gd name="connsiteY39" fmla="*/ 323 h 10000"/>
                    <a:gd name="connsiteX40" fmla="*/ 9211 w 10007"/>
                    <a:gd name="connsiteY40" fmla="*/ 194 h 10000"/>
                    <a:gd name="connsiteX41" fmla="*/ 9606 w 10007"/>
                    <a:gd name="connsiteY41" fmla="*/ 65 h 10000"/>
                    <a:gd name="connsiteX42" fmla="*/ 9888 w 10007"/>
                    <a:gd name="connsiteY42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452 h 10000"/>
                    <a:gd name="connsiteX3" fmla="*/ 10000 w 10000"/>
                    <a:gd name="connsiteY3" fmla="*/ 968 h 10000"/>
                    <a:gd name="connsiteX4" fmla="*/ 10000 w 10000"/>
                    <a:gd name="connsiteY4" fmla="*/ 1548 h 10000"/>
                    <a:gd name="connsiteX5" fmla="*/ 9972 w 10000"/>
                    <a:gd name="connsiteY5" fmla="*/ 2194 h 10000"/>
                    <a:gd name="connsiteX6" fmla="*/ 9972 w 10000"/>
                    <a:gd name="connsiteY6" fmla="*/ 2871 h 10000"/>
                    <a:gd name="connsiteX7" fmla="*/ 9972 w 10000"/>
                    <a:gd name="connsiteY7" fmla="*/ 3484 h 10000"/>
                    <a:gd name="connsiteX8" fmla="*/ 9972 w 10000"/>
                    <a:gd name="connsiteY8" fmla="*/ 4000 h 10000"/>
                    <a:gd name="connsiteX9" fmla="*/ 9972 w 10000"/>
                    <a:gd name="connsiteY9" fmla="*/ 4032 h 10000"/>
                    <a:gd name="connsiteX10" fmla="*/ 9972 w 10000"/>
                    <a:gd name="connsiteY10" fmla="*/ 4161 h 10000"/>
                    <a:gd name="connsiteX11" fmla="*/ 9972 w 10000"/>
                    <a:gd name="connsiteY11" fmla="*/ 4258 h 10000"/>
                    <a:gd name="connsiteX12" fmla="*/ 9915 w 10000"/>
                    <a:gd name="connsiteY12" fmla="*/ 4290 h 10000"/>
                    <a:gd name="connsiteX13" fmla="*/ 9915 w 10000"/>
                    <a:gd name="connsiteY13" fmla="*/ 4290 h 10000"/>
                    <a:gd name="connsiteX14" fmla="*/ 9888 w 10000"/>
                    <a:gd name="connsiteY14" fmla="*/ 4290 h 10000"/>
                    <a:gd name="connsiteX15" fmla="*/ 9859 w 10000"/>
                    <a:gd name="connsiteY15" fmla="*/ 4290 h 10000"/>
                    <a:gd name="connsiteX16" fmla="*/ 9859 w 10000"/>
                    <a:gd name="connsiteY16" fmla="*/ 4290 h 10000"/>
                    <a:gd name="connsiteX17" fmla="*/ 8789 w 10000"/>
                    <a:gd name="connsiteY17" fmla="*/ 3323 h 10000"/>
                    <a:gd name="connsiteX18" fmla="*/ 6451 w 10000"/>
                    <a:gd name="connsiteY18" fmla="*/ 6484 h 10000"/>
                    <a:gd name="connsiteX19" fmla="*/ 0 w 10000"/>
                    <a:gd name="connsiteY19" fmla="*/ 10000 h 10000"/>
                    <a:gd name="connsiteX20" fmla="*/ 5718 w 10000"/>
                    <a:gd name="connsiteY20" fmla="*/ 5387 h 10000"/>
                    <a:gd name="connsiteX21" fmla="*/ 7380 w 10000"/>
                    <a:gd name="connsiteY21" fmla="*/ 2065 h 10000"/>
                    <a:gd name="connsiteX22" fmla="*/ 7380 w 10000"/>
                    <a:gd name="connsiteY22" fmla="*/ 2065 h 10000"/>
                    <a:gd name="connsiteX23" fmla="*/ 7380 w 10000"/>
                    <a:gd name="connsiteY23" fmla="*/ 2065 h 10000"/>
                    <a:gd name="connsiteX24" fmla="*/ 6422 w 10000"/>
                    <a:gd name="connsiteY24" fmla="*/ 1161 h 10000"/>
                    <a:gd name="connsiteX25" fmla="*/ 6338 w 10000"/>
                    <a:gd name="connsiteY25" fmla="*/ 1097 h 10000"/>
                    <a:gd name="connsiteX26" fmla="*/ 6310 w 10000"/>
                    <a:gd name="connsiteY26" fmla="*/ 1032 h 10000"/>
                    <a:gd name="connsiteX27" fmla="*/ 6310 w 10000"/>
                    <a:gd name="connsiteY27" fmla="*/ 1000 h 10000"/>
                    <a:gd name="connsiteX28" fmla="*/ 6338 w 10000"/>
                    <a:gd name="connsiteY28" fmla="*/ 968 h 10000"/>
                    <a:gd name="connsiteX29" fmla="*/ 6395 w 10000"/>
                    <a:gd name="connsiteY29" fmla="*/ 968 h 10000"/>
                    <a:gd name="connsiteX30" fmla="*/ 6422 w 10000"/>
                    <a:gd name="connsiteY30" fmla="*/ 903 h 10000"/>
                    <a:gd name="connsiteX31" fmla="*/ 6451 w 10000"/>
                    <a:gd name="connsiteY31" fmla="*/ 903 h 10000"/>
                    <a:gd name="connsiteX32" fmla="*/ 6536 w 10000"/>
                    <a:gd name="connsiteY32" fmla="*/ 903 h 10000"/>
                    <a:gd name="connsiteX33" fmla="*/ 6648 w 10000"/>
                    <a:gd name="connsiteY33" fmla="*/ 871 h 10000"/>
                    <a:gd name="connsiteX34" fmla="*/ 6704 w 10000"/>
                    <a:gd name="connsiteY34" fmla="*/ 871 h 10000"/>
                    <a:gd name="connsiteX35" fmla="*/ 7155 w 10000"/>
                    <a:gd name="connsiteY35" fmla="*/ 742 h 10000"/>
                    <a:gd name="connsiteX36" fmla="*/ 7634 w 10000"/>
                    <a:gd name="connsiteY36" fmla="*/ 613 h 10000"/>
                    <a:gd name="connsiteX37" fmla="*/ 8197 w 10000"/>
                    <a:gd name="connsiteY37" fmla="*/ 452 h 10000"/>
                    <a:gd name="connsiteX38" fmla="*/ 8733 w 10000"/>
                    <a:gd name="connsiteY38" fmla="*/ 323 h 10000"/>
                    <a:gd name="connsiteX39" fmla="*/ 9211 w 10000"/>
                    <a:gd name="connsiteY39" fmla="*/ 194 h 10000"/>
                    <a:gd name="connsiteX40" fmla="*/ 9606 w 10000"/>
                    <a:gd name="connsiteY40" fmla="*/ 65 h 10000"/>
                    <a:gd name="connsiteX41" fmla="*/ 9888 w 10000"/>
                    <a:gd name="connsiteY41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968 h 10000"/>
                    <a:gd name="connsiteX3" fmla="*/ 10000 w 10000"/>
                    <a:gd name="connsiteY3" fmla="*/ 1548 h 10000"/>
                    <a:gd name="connsiteX4" fmla="*/ 9972 w 10000"/>
                    <a:gd name="connsiteY4" fmla="*/ 2194 h 10000"/>
                    <a:gd name="connsiteX5" fmla="*/ 9972 w 10000"/>
                    <a:gd name="connsiteY5" fmla="*/ 2871 h 10000"/>
                    <a:gd name="connsiteX6" fmla="*/ 9972 w 10000"/>
                    <a:gd name="connsiteY6" fmla="*/ 3484 h 10000"/>
                    <a:gd name="connsiteX7" fmla="*/ 9972 w 10000"/>
                    <a:gd name="connsiteY7" fmla="*/ 4000 h 10000"/>
                    <a:gd name="connsiteX8" fmla="*/ 9972 w 10000"/>
                    <a:gd name="connsiteY8" fmla="*/ 4032 h 10000"/>
                    <a:gd name="connsiteX9" fmla="*/ 9972 w 10000"/>
                    <a:gd name="connsiteY9" fmla="*/ 4161 h 10000"/>
                    <a:gd name="connsiteX10" fmla="*/ 9972 w 10000"/>
                    <a:gd name="connsiteY10" fmla="*/ 4258 h 10000"/>
                    <a:gd name="connsiteX11" fmla="*/ 9915 w 10000"/>
                    <a:gd name="connsiteY11" fmla="*/ 4290 h 10000"/>
                    <a:gd name="connsiteX12" fmla="*/ 9915 w 10000"/>
                    <a:gd name="connsiteY12" fmla="*/ 4290 h 10000"/>
                    <a:gd name="connsiteX13" fmla="*/ 9888 w 10000"/>
                    <a:gd name="connsiteY13" fmla="*/ 4290 h 10000"/>
                    <a:gd name="connsiteX14" fmla="*/ 9859 w 10000"/>
                    <a:gd name="connsiteY14" fmla="*/ 4290 h 10000"/>
                    <a:gd name="connsiteX15" fmla="*/ 9859 w 10000"/>
                    <a:gd name="connsiteY15" fmla="*/ 4290 h 10000"/>
                    <a:gd name="connsiteX16" fmla="*/ 8789 w 10000"/>
                    <a:gd name="connsiteY16" fmla="*/ 3323 h 10000"/>
                    <a:gd name="connsiteX17" fmla="*/ 6451 w 10000"/>
                    <a:gd name="connsiteY17" fmla="*/ 6484 h 10000"/>
                    <a:gd name="connsiteX18" fmla="*/ 0 w 10000"/>
                    <a:gd name="connsiteY18" fmla="*/ 10000 h 10000"/>
                    <a:gd name="connsiteX19" fmla="*/ 5718 w 10000"/>
                    <a:gd name="connsiteY19" fmla="*/ 5387 h 10000"/>
                    <a:gd name="connsiteX20" fmla="*/ 7380 w 10000"/>
                    <a:gd name="connsiteY20" fmla="*/ 2065 h 10000"/>
                    <a:gd name="connsiteX21" fmla="*/ 7380 w 10000"/>
                    <a:gd name="connsiteY21" fmla="*/ 2065 h 10000"/>
                    <a:gd name="connsiteX22" fmla="*/ 7380 w 10000"/>
                    <a:gd name="connsiteY22" fmla="*/ 2065 h 10000"/>
                    <a:gd name="connsiteX23" fmla="*/ 6422 w 10000"/>
                    <a:gd name="connsiteY23" fmla="*/ 1161 h 10000"/>
                    <a:gd name="connsiteX24" fmla="*/ 6338 w 10000"/>
                    <a:gd name="connsiteY24" fmla="*/ 1097 h 10000"/>
                    <a:gd name="connsiteX25" fmla="*/ 6310 w 10000"/>
                    <a:gd name="connsiteY25" fmla="*/ 1032 h 10000"/>
                    <a:gd name="connsiteX26" fmla="*/ 6310 w 10000"/>
                    <a:gd name="connsiteY26" fmla="*/ 1000 h 10000"/>
                    <a:gd name="connsiteX27" fmla="*/ 6338 w 10000"/>
                    <a:gd name="connsiteY27" fmla="*/ 968 h 10000"/>
                    <a:gd name="connsiteX28" fmla="*/ 6395 w 10000"/>
                    <a:gd name="connsiteY28" fmla="*/ 968 h 10000"/>
                    <a:gd name="connsiteX29" fmla="*/ 6422 w 10000"/>
                    <a:gd name="connsiteY29" fmla="*/ 903 h 10000"/>
                    <a:gd name="connsiteX30" fmla="*/ 6451 w 10000"/>
                    <a:gd name="connsiteY30" fmla="*/ 903 h 10000"/>
                    <a:gd name="connsiteX31" fmla="*/ 6536 w 10000"/>
                    <a:gd name="connsiteY31" fmla="*/ 903 h 10000"/>
                    <a:gd name="connsiteX32" fmla="*/ 6648 w 10000"/>
                    <a:gd name="connsiteY32" fmla="*/ 871 h 10000"/>
                    <a:gd name="connsiteX33" fmla="*/ 6704 w 10000"/>
                    <a:gd name="connsiteY33" fmla="*/ 871 h 10000"/>
                    <a:gd name="connsiteX34" fmla="*/ 7155 w 10000"/>
                    <a:gd name="connsiteY34" fmla="*/ 742 h 10000"/>
                    <a:gd name="connsiteX35" fmla="*/ 7634 w 10000"/>
                    <a:gd name="connsiteY35" fmla="*/ 613 h 10000"/>
                    <a:gd name="connsiteX36" fmla="*/ 8197 w 10000"/>
                    <a:gd name="connsiteY36" fmla="*/ 452 h 10000"/>
                    <a:gd name="connsiteX37" fmla="*/ 8733 w 10000"/>
                    <a:gd name="connsiteY37" fmla="*/ 323 h 10000"/>
                    <a:gd name="connsiteX38" fmla="*/ 9211 w 10000"/>
                    <a:gd name="connsiteY38" fmla="*/ 194 h 10000"/>
                    <a:gd name="connsiteX39" fmla="*/ 9606 w 10000"/>
                    <a:gd name="connsiteY39" fmla="*/ 65 h 10000"/>
                    <a:gd name="connsiteX40" fmla="*/ 9888 w 10000"/>
                    <a:gd name="connsiteY40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10000 w 10000"/>
                    <a:gd name="connsiteY2" fmla="*/ 1548 h 10000"/>
                    <a:gd name="connsiteX3" fmla="*/ 9972 w 10000"/>
                    <a:gd name="connsiteY3" fmla="*/ 2194 h 10000"/>
                    <a:gd name="connsiteX4" fmla="*/ 9972 w 10000"/>
                    <a:gd name="connsiteY4" fmla="*/ 2871 h 10000"/>
                    <a:gd name="connsiteX5" fmla="*/ 9972 w 10000"/>
                    <a:gd name="connsiteY5" fmla="*/ 3484 h 10000"/>
                    <a:gd name="connsiteX6" fmla="*/ 9972 w 10000"/>
                    <a:gd name="connsiteY6" fmla="*/ 4000 h 10000"/>
                    <a:gd name="connsiteX7" fmla="*/ 9972 w 10000"/>
                    <a:gd name="connsiteY7" fmla="*/ 4032 h 10000"/>
                    <a:gd name="connsiteX8" fmla="*/ 9972 w 10000"/>
                    <a:gd name="connsiteY8" fmla="*/ 4161 h 10000"/>
                    <a:gd name="connsiteX9" fmla="*/ 9972 w 10000"/>
                    <a:gd name="connsiteY9" fmla="*/ 4258 h 10000"/>
                    <a:gd name="connsiteX10" fmla="*/ 9915 w 10000"/>
                    <a:gd name="connsiteY10" fmla="*/ 4290 h 10000"/>
                    <a:gd name="connsiteX11" fmla="*/ 9915 w 10000"/>
                    <a:gd name="connsiteY11" fmla="*/ 4290 h 10000"/>
                    <a:gd name="connsiteX12" fmla="*/ 9888 w 10000"/>
                    <a:gd name="connsiteY12" fmla="*/ 4290 h 10000"/>
                    <a:gd name="connsiteX13" fmla="*/ 9859 w 10000"/>
                    <a:gd name="connsiteY13" fmla="*/ 4290 h 10000"/>
                    <a:gd name="connsiteX14" fmla="*/ 9859 w 10000"/>
                    <a:gd name="connsiteY14" fmla="*/ 4290 h 10000"/>
                    <a:gd name="connsiteX15" fmla="*/ 8789 w 10000"/>
                    <a:gd name="connsiteY15" fmla="*/ 3323 h 10000"/>
                    <a:gd name="connsiteX16" fmla="*/ 6451 w 10000"/>
                    <a:gd name="connsiteY16" fmla="*/ 6484 h 10000"/>
                    <a:gd name="connsiteX17" fmla="*/ 0 w 10000"/>
                    <a:gd name="connsiteY17" fmla="*/ 10000 h 10000"/>
                    <a:gd name="connsiteX18" fmla="*/ 5718 w 10000"/>
                    <a:gd name="connsiteY18" fmla="*/ 5387 h 10000"/>
                    <a:gd name="connsiteX19" fmla="*/ 7380 w 10000"/>
                    <a:gd name="connsiteY19" fmla="*/ 2065 h 10000"/>
                    <a:gd name="connsiteX20" fmla="*/ 7380 w 10000"/>
                    <a:gd name="connsiteY20" fmla="*/ 2065 h 10000"/>
                    <a:gd name="connsiteX21" fmla="*/ 7380 w 10000"/>
                    <a:gd name="connsiteY21" fmla="*/ 2065 h 10000"/>
                    <a:gd name="connsiteX22" fmla="*/ 6422 w 10000"/>
                    <a:gd name="connsiteY22" fmla="*/ 1161 h 10000"/>
                    <a:gd name="connsiteX23" fmla="*/ 6338 w 10000"/>
                    <a:gd name="connsiteY23" fmla="*/ 1097 h 10000"/>
                    <a:gd name="connsiteX24" fmla="*/ 6310 w 10000"/>
                    <a:gd name="connsiteY24" fmla="*/ 1032 h 10000"/>
                    <a:gd name="connsiteX25" fmla="*/ 6310 w 10000"/>
                    <a:gd name="connsiteY25" fmla="*/ 1000 h 10000"/>
                    <a:gd name="connsiteX26" fmla="*/ 6338 w 10000"/>
                    <a:gd name="connsiteY26" fmla="*/ 968 h 10000"/>
                    <a:gd name="connsiteX27" fmla="*/ 6395 w 10000"/>
                    <a:gd name="connsiteY27" fmla="*/ 968 h 10000"/>
                    <a:gd name="connsiteX28" fmla="*/ 6422 w 10000"/>
                    <a:gd name="connsiteY28" fmla="*/ 903 h 10000"/>
                    <a:gd name="connsiteX29" fmla="*/ 6451 w 10000"/>
                    <a:gd name="connsiteY29" fmla="*/ 903 h 10000"/>
                    <a:gd name="connsiteX30" fmla="*/ 6536 w 10000"/>
                    <a:gd name="connsiteY30" fmla="*/ 903 h 10000"/>
                    <a:gd name="connsiteX31" fmla="*/ 6648 w 10000"/>
                    <a:gd name="connsiteY31" fmla="*/ 871 h 10000"/>
                    <a:gd name="connsiteX32" fmla="*/ 6704 w 10000"/>
                    <a:gd name="connsiteY32" fmla="*/ 871 h 10000"/>
                    <a:gd name="connsiteX33" fmla="*/ 7155 w 10000"/>
                    <a:gd name="connsiteY33" fmla="*/ 742 h 10000"/>
                    <a:gd name="connsiteX34" fmla="*/ 7634 w 10000"/>
                    <a:gd name="connsiteY34" fmla="*/ 613 h 10000"/>
                    <a:gd name="connsiteX35" fmla="*/ 8197 w 10000"/>
                    <a:gd name="connsiteY35" fmla="*/ 452 h 10000"/>
                    <a:gd name="connsiteX36" fmla="*/ 8733 w 10000"/>
                    <a:gd name="connsiteY36" fmla="*/ 323 h 10000"/>
                    <a:gd name="connsiteX37" fmla="*/ 9211 w 10000"/>
                    <a:gd name="connsiteY37" fmla="*/ 194 h 10000"/>
                    <a:gd name="connsiteX38" fmla="*/ 9606 w 10000"/>
                    <a:gd name="connsiteY38" fmla="*/ 65 h 10000"/>
                    <a:gd name="connsiteX39" fmla="*/ 9888 w 10000"/>
                    <a:gd name="connsiteY39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972 w 10000"/>
                    <a:gd name="connsiteY2" fmla="*/ 2194 h 10000"/>
                    <a:gd name="connsiteX3" fmla="*/ 9972 w 10000"/>
                    <a:gd name="connsiteY3" fmla="*/ 2871 h 10000"/>
                    <a:gd name="connsiteX4" fmla="*/ 9972 w 10000"/>
                    <a:gd name="connsiteY4" fmla="*/ 3484 h 10000"/>
                    <a:gd name="connsiteX5" fmla="*/ 9972 w 10000"/>
                    <a:gd name="connsiteY5" fmla="*/ 4000 h 10000"/>
                    <a:gd name="connsiteX6" fmla="*/ 9972 w 10000"/>
                    <a:gd name="connsiteY6" fmla="*/ 4032 h 10000"/>
                    <a:gd name="connsiteX7" fmla="*/ 9972 w 10000"/>
                    <a:gd name="connsiteY7" fmla="*/ 4161 h 10000"/>
                    <a:gd name="connsiteX8" fmla="*/ 9972 w 10000"/>
                    <a:gd name="connsiteY8" fmla="*/ 4258 h 10000"/>
                    <a:gd name="connsiteX9" fmla="*/ 9915 w 10000"/>
                    <a:gd name="connsiteY9" fmla="*/ 4290 h 10000"/>
                    <a:gd name="connsiteX10" fmla="*/ 9915 w 10000"/>
                    <a:gd name="connsiteY10" fmla="*/ 4290 h 10000"/>
                    <a:gd name="connsiteX11" fmla="*/ 9888 w 10000"/>
                    <a:gd name="connsiteY11" fmla="*/ 4290 h 10000"/>
                    <a:gd name="connsiteX12" fmla="*/ 9859 w 10000"/>
                    <a:gd name="connsiteY12" fmla="*/ 4290 h 10000"/>
                    <a:gd name="connsiteX13" fmla="*/ 9859 w 10000"/>
                    <a:gd name="connsiteY13" fmla="*/ 4290 h 10000"/>
                    <a:gd name="connsiteX14" fmla="*/ 8789 w 10000"/>
                    <a:gd name="connsiteY14" fmla="*/ 3323 h 10000"/>
                    <a:gd name="connsiteX15" fmla="*/ 6451 w 10000"/>
                    <a:gd name="connsiteY15" fmla="*/ 6484 h 10000"/>
                    <a:gd name="connsiteX16" fmla="*/ 0 w 10000"/>
                    <a:gd name="connsiteY16" fmla="*/ 10000 h 10000"/>
                    <a:gd name="connsiteX17" fmla="*/ 5718 w 10000"/>
                    <a:gd name="connsiteY17" fmla="*/ 5387 h 10000"/>
                    <a:gd name="connsiteX18" fmla="*/ 7380 w 10000"/>
                    <a:gd name="connsiteY18" fmla="*/ 2065 h 10000"/>
                    <a:gd name="connsiteX19" fmla="*/ 7380 w 10000"/>
                    <a:gd name="connsiteY19" fmla="*/ 2065 h 10000"/>
                    <a:gd name="connsiteX20" fmla="*/ 7380 w 10000"/>
                    <a:gd name="connsiteY20" fmla="*/ 2065 h 10000"/>
                    <a:gd name="connsiteX21" fmla="*/ 6422 w 10000"/>
                    <a:gd name="connsiteY21" fmla="*/ 1161 h 10000"/>
                    <a:gd name="connsiteX22" fmla="*/ 6338 w 10000"/>
                    <a:gd name="connsiteY22" fmla="*/ 1097 h 10000"/>
                    <a:gd name="connsiteX23" fmla="*/ 6310 w 10000"/>
                    <a:gd name="connsiteY23" fmla="*/ 1032 h 10000"/>
                    <a:gd name="connsiteX24" fmla="*/ 6310 w 10000"/>
                    <a:gd name="connsiteY24" fmla="*/ 1000 h 10000"/>
                    <a:gd name="connsiteX25" fmla="*/ 6338 w 10000"/>
                    <a:gd name="connsiteY25" fmla="*/ 968 h 10000"/>
                    <a:gd name="connsiteX26" fmla="*/ 6395 w 10000"/>
                    <a:gd name="connsiteY26" fmla="*/ 968 h 10000"/>
                    <a:gd name="connsiteX27" fmla="*/ 6422 w 10000"/>
                    <a:gd name="connsiteY27" fmla="*/ 903 h 10000"/>
                    <a:gd name="connsiteX28" fmla="*/ 6451 w 10000"/>
                    <a:gd name="connsiteY28" fmla="*/ 903 h 10000"/>
                    <a:gd name="connsiteX29" fmla="*/ 6536 w 10000"/>
                    <a:gd name="connsiteY29" fmla="*/ 903 h 10000"/>
                    <a:gd name="connsiteX30" fmla="*/ 6648 w 10000"/>
                    <a:gd name="connsiteY30" fmla="*/ 871 h 10000"/>
                    <a:gd name="connsiteX31" fmla="*/ 6704 w 10000"/>
                    <a:gd name="connsiteY31" fmla="*/ 871 h 10000"/>
                    <a:gd name="connsiteX32" fmla="*/ 7155 w 10000"/>
                    <a:gd name="connsiteY32" fmla="*/ 742 h 10000"/>
                    <a:gd name="connsiteX33" fmla="*/ 7634 w 10000"/>
                    <a:gd name="connsiteY33" fmla="*/ 613 h 10000"/>
                    <a:gd name="connsiteX34" fmla="*/ 8197 w 10000"/>
                    <a:gd name="connsiteY34" fmla="*/ 452 h 10000"/>
                    <a:gd name="connsiteX35" fmla="*/ 8733 w 10000"/>
                    <a:gd name="connsiteY35" fmla="*/ 323 h 10000"/>
                    <a:gd name="connsiteX36" fmla="*/ 9211 w 10000"/>
                    <a:gd name="connsiteY36" fmla="*/ 194 h 10000"/>
                    <a:gd name="connsiteX37" fmla="*/ 9606 w 10000"/>
                    <a:gd name="connsiteY37" fmla="*/ 65 h 10000"/>
                    <a:gd name="connsiteX38" fmla="*/ 9888 w 10000"/>
                    <a:gd name="connsiteY38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2871 h 10000"/>
                    <a:gd name="connsiteX3" fmla="*/ 9972 w 10003"/>
                    <a:gd name="connsiteY3" fmla="*/ 3484 h 10000"/>
                    <a:gd name="connsiteX4" fmla="*/ 9972 w 10003"/>
                    <a:gd name="connsiteY4" fmla="*/ 4000 h 10000"/>
                    <a:gd name="connsiteX5" fmla="*/ 9972 w 10003"/>
                    <a:gd name="connsiteY5" fmla="*/ 4032 h 10000"/>
                    <a:gd name="connsiteX6" fmla="*/ 9972 w 10003"/>
                    <a:gd name="connsiteY6" fmla="*/ 4161 h 10000"/>
                    <a:gd name="connsiteX7" fmla="*/ 9972 w 10003"/>
                    <a:gd name="connsiteY7" fmla="*/ 4258 h 10000"/>
                    <a:gd name="connsiteX8" fmla="*/ 9915 w 10003"/>
                    <a:gd name="connsiteY8" fmla="*/ 4290 h 10000"/>
                    <a:gd name="connsiteX9" fmla="*/ 9915 w 10003"/>
                    <a:gd name="connsiteY9" fmla="*/ 4290 h 10000"/>
                    <a:gd name="connsiteX10" fmla="*/ 9888 w 10003"/>
                    <a:gd name="connsiteY10" fmla="*/ 4290 h 10000"/>
                    <a:gd name="connsiteX11" fmla="*/ 9859 w 10003"/>
                    <a:gd name="connsiteY11" fmla="*/ 4290 h 10000"/>
                    <a:gd name="connsiteX12" fmla="*/ 9859 w 10003"/>
                    <a:gd name="connsiteY12" fmla="*/ 4290 h 10000"/>
                    <a:gd name="connsiteX13" fmla="*/ 8789 w 10003"/>
                    <a:gd name="connsiteY13" fmla="*/ 3323 h 10000"/>
                    <a:gd name="connsiteX14" fmla="*/ 6451 w 10003"/>
                    <a:gd name="connsiteY14" fmla="*/ 6484 h 10000"/>
                    <a:gd name="connsiteX15" fmla="*/ 0 w 10003"/>
                    <a:gd name="connsiteY15" fmla="*/ 10000 h 10000"/>
                    <a:gd name="connsiteX16" fmla="*/ 5718 w 10003"/>
                    <a:gd name="connsiteY16" fmla="*/ 5387 h 10000"/>
                    <a:gd name="connsiteX17" fmla="*/ 7380 w 10003"/>
                    <a:gd name="connsiteY17" fmla="*/ 2065 h 10000"/>
                    <a:gd name="connsiteX18" fmla="*/ 7380 w 10003"/>
                    <a:gd name="connsiteY18" fmla="*/ 2065 h 10000"/>
                    <a:gd name="connsiteX19" fmla="*/ 7380 w 10003"/>
                    <a:gd name="connsiteY19" fmla="*/ 2065 h 10000"/>
                    <a:gd name="connsiteX20" fmla="*/ 6422 w 10003"/>
                    <a:gd name="connsiteY20" fmla="*/ 1161 h 10000"/>
                    <a:gd name="connsiteX21" fmla="*/ 6338 w 10003"/>
                    <a:gd name="connsiteY21" fmla="*/ 1097 h 10000"/>
                    <a:gd name="connsiteX22" fmla="*/ 6310 w 10003"/>
                    <a:gd name="connsiteY22" fmla="*/ 1032 h 10000"/>
                    <a:gd name="connsiteX23" fmla="*/ 6310 w 10003"/>
                    <a:gd name="connsiteY23" fmla="*/ 1000 h 10000"/>
                    <a:gd name="connsiteX24" fmla="*/ 6338 w 10003"/>
                    <a:gd name="connsiteY24" fmla="*/ 968 h 10000"/>
                    <a:gd name="connsiteX25" fmla="*/ 6395 w 10003"/>
                    <a:gd name="connsiteY25" fmla="*/ 968 h 10000"/>
                    <a:gd name="connsiteX26" fmla="*/ 6422 w 10003"/>
                    <a:gd name="connsiteY26" fmla="*/ 903 h 10000"/>
                    <a:gd name="connsiteX27" fmla="*/ 6451 w 10003"/>
                    <a:gd name="connsiteY27" fmla="*/ 903 h 10000"/>
                    <a:gd name="connsiteX28" fmla="*/ 6536 w 10003"/>
                    <a:gd name="connsiteY28" fmla="*/ 903 h 10000"/>
                    <a:gd name="connsiteX29" fmla="*/ 6648 w 10003"/>
                    <a:gd name="connsiteY29" fmla="*/ 871 h 10000"/>
                    <a:gd name="connsiteX30" fmla="*/ 6704 w 10003"/>
                    <a:gd name="connsiteY30" fmla="*/ 871 h 10000"/>
                    <a:gd name="connsiteX31" fmla="*/ 7155 w 10003"/>
                    <a:gd name="connsiteY31" fmla="*/ 742 h 10000"/>
                    <a:gd name="connsiteX32" fmla="*/ 7634 w 10003"/>
                    <a:gd name="connsiteY32" fmla="*/ 613 h 10000"/>
                    <a:gd name="connsiteX33" fmla="*/ 8197 w 10003"/>
                    <a:gd name="connsiteY33" fmla="*/ 452 h 10000"/>
                    <a:gd name="connsiteX34" fmla="*/ 8733 w 10003"/>
                    <a:gd name="connsiteY34" fmla="*/ 323 h 10000"/>
                    <a:gd name="connsiteX35" fmla="*/ 9211 w 10003"/>
                    <a:gd name="connsiteY35" fmla="*/ 194 h 10000"/>
                    <a:gd name="connsiteX36" fmla="*/ 9606 w 10003"/>
                    <a:gd name="connsiteY36" fmla="*/ 65 h 10000"/>
                    <a:gd name="connsiteX37" fmla="*/ 9888 w 10003"/>
                    <a:gd name="connsiteY37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3484 h 10000"/>
                    <a:gd name="connsiteX3" fmla="*/ 9972 w 10003"/>
                    <a:gd name="connsiteY3" fmla="*/ 4000 h 10000"/>
                    <a:gd name="connsiteX4" fmla="*/ 9972 w 10003"/>
                    <a:gd name="connsiteY4" fmla="*/ 4032 h 10000"/>
                    <a:gd name="connsiteX5" fmla="*/ 9972 w 10003"/>
                    <a:gd name="connsiteY5" fmla="*/ 4161 h 10000"/>
                    <a:gd name="connsiteX6" fmla="*/ 9972 w 10003"/>
                    <a:gd name="connsiteY6" fmla="*/ 4258 h 10000"/>
                    <a:gd name="connsiteX7" fmla="*/ 9915 w 10003"/>
                    <a:gd name="connsiteY7" fmla="*/ 4290 h 10000"/>
                    <a:gd name="connsiteX8" fmla="*/ 9915 w 10003"/>
                    <a:gd name="connsiteY8" fmla="*/ 4290 h 10000"/>
                    <a:gd name="connsiteX9" fmla="*/ 9888 w 10003"/>
                    <a:gd name="connsiteY9" fmla="*/ 4290 h 10000"/>
                    <a:gd name="connsiteX10" fmla="*/ 9859 w 10003"/>
                    <a:gd name="connsiteY10" fmla="*/ 4290 h 10000"/>
                    <a:gd name="connsiteX11" fmla="*/ 9859 w 10003"/>
                    <a:gd name="connsiteY11" fmla="*/ 4290 h 10000"/>
                    <a:gd name="connsiteX12" fmla="*/ 8789 w 10003"/>
                    <a:gd name="connsiteY12" fmla="*/ 3323 h 10000"/>
                    <a:gd name="connsiteX13" fmla="*/ 6451 w 10003"/>
                    <a:gd name="connsiteY13" fmla="*/ 6484 h 10000"/>
                    <a:gd name="connsiteX14" fmla="*/ 0 w 10003"/>
                    <a:gd name="connsiteY14" fmla="*/ 10000 h 10000"/>
                    <a:gd name="connsiteX15" fmla="*/ 5718 w 10003"/>
                    <a:gd name="connsiteY15" fmla="*/ 5387 h 10000"/>
                    <a:gd name="connsiteX16" fmla="*/ 7380 w 10003"/>
                    <a:gd name="connsiteY16" fmla="*/ 2065 h 10000"/>
                    <a:gd name="connsiteX17" fmla="*/ 7380 w 10003"/>
                    <a:gd name="connsiteY17" fmla="*/ 2065 h 10000"/>
                    <a:gd name="connsiteX18" fmla="*/ 7380 w 10003"/>
                    <a:gd name="connsiteY18" fmla="*/ 2065 h 10000"/>
                    <a:gd name="connsiteX19" fmla="*/ 6422 w 10003"/>
                    <a:gd name="connsiteY19" fmla="*/ 1161 h 10000"/>
                    <a:gd name="connsiteX20" fmla="*/ 6338 w 10003"/>
                    <a:gd name="connsiteY20" fmla="*/ 1097 h 10000"/>
                    <a:gd name="connsiteX21" fmla="*/ 6310 w 10003"/>
                    <a:gd name="connsiteY21" fmla="*/ 1032 h 10000"/>
                    <a:gd name="connsiteX22" fmla="*/ 6310 w 10003"/>
                    <a:gd name="connsiteY22" fmla="*/ 1000 h 10000"/>
                    <a:gd name="connsiteX23" fmla="*/ 6338 w 10003"/>
                    <a:gd name="connsiteY23" fmla="*/ 968 h 10000"/>
                    <a:gd name="connsiteX24" fmla="*/ 6395 w 10003"/>
                    <a:gd name="connsiteY24" fmla="*/ 968 h 10000"/>
                    <a:gd name="connsiteX25" fmla="*/ 6422 w 10003"/>
                    <a:gd name="connsiteY25" fmla="*/ 903 h 10000"/>
                    <a:gd name="connsiteX26" fmla="*/ 6451 w 10003"/>
                    <a:gd name="connsiteY26" fmla="*/ 903 h 10000"/>
                    <a:gd name="connsiteX27" fmla="*/ 6536 w 10003"/>
                    <a:gd name="connsiteY27" fmla="*/ 903 h 10000"/>
                    <a:gd name="connsiteX28" fmla="*/ 6648 w 10003"/>
                    <a:gd name="connsiteY28" fmla="*/ 871 h 10000"/>
                    <a:gd name="connsiteX29" fmla="*/ 6704 w 10003"/>
                    <a:gd name="connsiteY29" fmla="*/ 871 h 10000"/>
                    <a:gd name="connsiteX30" fmla="*/ 7155 w 10003"/>
                    <a:gd name="connsiteY30" fmla="*/ 742 h 10000"/>
                    <a:gd name="connsiteX31" fmla="*/ 7634 w 10003"/>
                    <a:gd name="connsiteY31" fmla="*/ 613 h 10000"/>
                    <a:gd name="connsiteX32" fmla="*/ 8197 w 10003"/>
                    <a:gd name="connsiteY32" fmla="*/ 452 h 10000"/>
                    <a:gd name="connsiteX33" fmla="*/ 8733 w 10003"/>
                    <a:gd name="connsiteY33" fmla="*/ 323 h 10000"/>
                    <a:gd name="connsiteX34" fmla="*/ 9211 w 10003"/>
                    <a:gd name="connsiteY34" fmla="*/ 194 h 10000"/>
                    <a:gd name="connsiteX35" fmla="*/ 9606 w 10003"/>
                    <a:gd name="connsiteY35" fmla="*/ 65 h 10000"/>
                    <a:gd name="connsiteX36" fmla="*/ 9888 w 10003"/>
                    <a:gd name="connsiteY36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4000 h 10000"/>
                    <a:gd name="connsiteX3" fmla="*/ 9972 w 10003"/>
                    <a:gd name="connsiteY3" fmla="*/ 4032 h 10000"/>
                    <a:gd name="connsiteX4" fmla="*/ 9972 w 10003"/>
                    <a:gd name="connsiteY4" fmla="*/ 4161 h 10000"/>
                    <a:gd name="connsiteX5" fmla="*/ 9972 w 10003"/>
                    <a:gd name="connsiteY5" fmla="*/ 4258 h 10000"/>
                    <a:gd name="connsiteX6" fmla="*/ 9915 w 10003"/>
                    <a:gd name="connsiteY6" fmla="*/ 4290 h 10000"/>
                    <a:gd name="connsiteX7" fmla="*/ 9915 w 10003"/>
                    <a:gd name="connsiteY7" fmla="*/ 4290 h 10000"/>
                    <a:gd name="connsiteX8" fmla="*/ 9888 w 10003"/>
                    <a:gd name="connsiteY8" fmla="*/ 4290 h 10000"/>
                    <a:gd name="connsiteX9" fmla="*/ 9859 w 10003"/>
                    <a:gd name="connsiteY9" fmla="*/ 4290 h 10000"/>
                    <a:gd name="connsiteX10" fmla="*/ 9859 w 10003"/>
                    <a:gd name="connsiteY10" fmla="*/ 4290 h 10000"/>
                    <a:gd name="connsiteX11" fmla="*/ 8789 w 10003"/>
                    <a:gd name="connsiteY11" fmla="*/ 3323 h 10000"/>
                    <a:gd name="connsiteX12" fmla="*/ 6451 w 10003"/>
                    <a:gd name="connsiteY12" fmla="*/ 6484 h 10000"/>
                    <a:gd name="connsiteX13" fmla="*/ 0 w 10003"/>
                    <a:gd name="connsiteY13" fmla="*/ 10000 h 10000"/>
                    <a:gd name="connsiteX14" fmla="*/ 5718 w 10003"/>
                    <a:gd name="connsiteY14" fmla="*/ 5387 h 10000"/>
                    <a:gd name="connsiteX15" fmla="*/ 7380 w 10003"/>
                    <a:gd name="connsiteY15" fmla="*/ 2065 h 10000"/>
                    <a:gd name="connsiteX16" fmla="*/ 7380 w 10003"/>
                    <a:gd name="connsiteY16" fmla="*/ 2065 h 10000"/>
                    <a:gd name="connsiteX17" fmla="*/ 7380 w 10003"/>
                    <a:gd name="connsiteY17" fmla="*/ 2065 h 10000"/>
                    <a:gd name="connsiteX18" fmla="*/ 6422 w 10003"/>
                    <a:gd name="connsiteY18" fmla="*/ 1161 h 10000"/>
                    <a:gd name="connsiteX19" fmla="*/ 6338 w 10003"/>
                    <a:gd name="connsiteY19" fmla="*/ 1097 h 10000"/>
                    <a:gd name="connsiteX20" fmla="*/ 6310 w 10003"/>
                    <a:gd name="connsiteY20" fmla="*/ 1032 h 10000"/>
                    <a:gd name="connsiteX21" fmla="*/ 6310 w 10003"/>
                    <a:gd name="connsiteY21" fmla="*/ 1000 h 10000"/>
                    <a:gd name="connsiteX22" fmla="*/ 6338 w 10003"/>
                    <a:gd name="connsiteY22" fmla="*/ 968 h 10000"/>
                    <a:gd name="connsiteX23" fmla="*/ 6395 w 10003"/>
                    <a:gd name="connsiteY23" fmla="*/ 968 h 10000"/>
                    <a:gd name="connsiteX24" fmla="*/ 6422 w 10003"/>
                    <a:gd name="connsiteY24" fmla="*/ 903 h 10000"/>
                    <a:gd name="connsiteX25" fmla="*/ 6451 w 10003"/>
                    <a:gd name="connsiteY25" fmla="*/ 903 h 10000"/>
                    <a:gd name="connsiteX26" fmla="*/ 6536 w 10003"/>
                    <a:gd name="connsiteY26" fmla="*/ 903 h 10000"/>
                    <a:gd name="connsiteX27" fmla="*/ 6648 w 10003"/>
                    <a:gd name="connsiteY27" fmla="*/ 871 h 10000"/>
                    <a:gd name="connsiteX28" fmla="*/ 6704 w 10003"/>
                    <a:gd name="connsiteY28" fmla="*/ 871 h 10000"/>
                    <a:gd name="connsiteX29" fmla="*/ 7155 w 10003"/>
                    <a:gd name="connsiteY29" fmla="*/ 742 h 10000"/>
                    <a:gd name="connsiteX30" fmla="*/ 7634 w 10003"/>
                    <a:gd name="connsiteY30" fmla="*/ 613 h 10000"/>
                    <a:gd name="connsiteX31" fmla="*/ 8197 w 10003"/>
                    <a:gd name="connsiteY31" fmla="*/ 452 h 10000"/>
                    <a:gd name="connsiteX32" fmla="*/ 8733 w 10003"/>
                    <a:gd name="connsiteY32" fmla="*/ 323 h 10000"/>
                    <a:gd name="connsiteX33" fmla="*/ 9211 w 10003"/>
                    <a:gd name="connsiteY33" fmla="*/ 194 h 10000"/>
                    <a:gd name="connsiteX34" fmla="*/ 9606 w 10003"/>
                    <a:gd name="connsiteY34" fmla="*/ 65 h 10000"/>
                    <a:gd name="connsiteX35" fmla="*/ 9888 w 10003"/>
                    <a:gd name="connsiteY35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4000 h 10000"/>
                    <a:gd name="connsiteX3" fmla="*/ 9972 w 10003"/>
                    <a:gd name="connsiteY3" fmla="*/ 4161 h 10000"/>
                    <a:gd name="connsiteX4" fmla="*/ 9972 w 10003"/>
                    <a:gd name="connsiteY4" fmla="*/ 4258 h 10000"/>
                    <a:gd name="connsiteX5" fmla="*/ 9915 w 10003"/>
                    <a:gd name="connsiteY5" fmla="*/ 4290 h 10000"/>
                    <a:gd name="connsiteX6" fmla="*/ 9915 w 10003"/>
                    <a:gd name="connsiteY6" fmla="*/ 4290 h 10000"/>
                    <a:gd name="connsiteX7" fmla="*/ 9888 w 10003"/>
                    <a:gd name="connsiteY7" fmla="*/ 4290 h 10000"/>
                    <a:gd name="connsiteX8" fmla="*/ 9859 w 10003"/>
                    <a:gd name="connsiteY8" fmla="*/ 4290 h 10000"/>
                    <a:gd name="connsiteX9" fmla="*/ 9859 w 10003"/>
                    <a:gd name="connsiteY9" fmla="*/ 4290 h 10000"/>
                    <a:gd name="connsiteX10" fmla="*/ 8789 w 10003"/>
                    <a:gd name="connsiteY10" fmla="*/ 3323 h 10000"/>
                    <a:gd name="connsiteX11" fmla="*/ 6451 w 10003"/>
                    <a:gd name="connsiteY11" fmla="*/ 6484 h 10000"/>
                    <a:gd name="connsiteX12" fmla="*/ 0 w 10003"/>
                    <a:gd name="connsiteY12" fmla="*/ 10000 h 10000"/>
                    <a:gd name="connsiteX13" fmla="*/ 5718 w 10003"/>
                    <a:gd name="connsiteY13" fmla="*/ 5387 h 10000"/>
                    <a:gd name="connsiteX14" fmla="*/ 7380 w 10003"/>
                    <a:gd name="connsiteY14" fmla="*/ 2065 h 10000"/>
                    <a:gd name="connsiteX15" fmla="*/ 7380 w 10003"/>
                    <a:gd name="connsiteY15" fmla="*/ 2065 h 10000"/>
                    <a:gd name="connsiteX16" fmla="*/ 7380 w 10003"/>
                    <a:gd name="connsiteY16" fmla="*/ 2065 h 10000"/>
                    <a:gd name="connsiteX17" fmla="*/ 6422 w 10003"/>
                    <a:gd name="connsiteY17" fmla="*/ 1161 h 10000"/>
                    <a:gd name="connsiteX18" fmla="*/ 6338 w 10003"/>
                    <a:gd name="connsiteY18" fmla="*/ 1097 h 10000"/>
                    <a:gd name="connsiteX19" fmla="*/ 6310 w 10003"/>
                    <a:gd name="connsiteY19" fmla="*/ 1032 h 10000"/>
                    <a:gd name="connsiteX20" fmla="*/ 6310 w 10003"/>
                    <a:gd name="connsiteY20" fmla="*/ 1000 h 10000"/>
                    <a:gd name="connsiteX21" fmla="*/ 6338 w 10003"/>
                    <a:gd name="connsiteY21" fmla="*/ 968 h 10000"/>
                    <a:gd name="connsiteX22" fmla="*/ 6395 w 10003"/>
                    <a:gd name="connsiteY22" fmla="*/ 968 h 10000"/>
                    <a:gd name="connsiteX23" fmla="*/ 6422 w 10003"/>
                    <a:gd name="connsiteY23" fmla="*/ 903 h 10000"/>
                    <a:gd name="connsiteX24" fmla="*/ 6451 w 10003"/>
                    <a:gd name="connsiteY24" fmla="*/ 903 h 10000"/>
                    <a:gd name="connsiteX25" fmla="*/ 6536 w 10003"/>
                    <a:gd name="connsiteY25" fmla="*/ 903 h 10000"/>
                    <a:gd name="connsiteX26" fmla="*/ 6648 w 10003"/>
                    <a:gd name="connsiteY26" fmla="*/ 871 h 10000"/>
                    <a:gd name="connsiteX27" fmla="*/ 6704 w 10003"/>
                    <a:gd name="connsiteY27" fmla="*/ 871 h 10000"/>
                    <a:gd name="connsiteX28" fmla="*/ 7155 w 10003"/>
                    <a:gd name="connsiteY28" fmla="*/ 742 h 10000"/>
                    <a:gd name="connsiteX29" fmla="*/ 7634 w 10003"/>
                    <a:gd name="connsiteY29" fmla="*/ 613 h 10000"/>
                    <a:gd name="connsiteX30" fmla="*/ 8197 w 10003"/>
                    <a:gd name="connsiteY30" fmla="*/ 452 h 10000"/>
                    <a:gd name="connsiteX31" fmla="*/ 8733 w 10003"/>
                    <a:gd name="connsiteY31" fmla="*/ 323 h 10000"/>
                    <a:gd name="connsiteX32" fmla="*/ 9211 w 10003"/>
                    <a:gd name="connsiteY32" fmla="*/ 194 h 10000"/>
                    <a:gd name="connsiteX33" fmla="*/ 9606 w 10003"/>
                    <a:gd name="connsiteY33" fmla="*/ 65 h 10000"/>
                    <a:gd name="connsiteX34" fmla="*/ 9888 w 10003"/>
                    <a:gd name="connsiteY34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4161 h 10000"/>
                    <a:gd name="connsiteX3" fmla="*/ 9972 w 10003"/>
                    <a:gd name="connsiteY3" fmla="*/ 4258 h 10000"/>
                    <a:gd name="connsiteX4" fmla="*/ 9915 w 10003"/>
                    <a:gd name="connsiteY4" fmla="*/ 4290 h 10000"/>
                    <a:gd name="connsiteX5" fmla="*/ 9915 w 10003"/>
                    <a:gd name="connsiteY5" fmla="*/ 4290 h 10000"/>
                    <a:gd name="connsiteX6" fmla="*/ 9888 w 10003"/>
                    <a:gd name="connsiteY6" fmla="*/ 4290 h 10000"/>
                    <a:gd name="connsiteX7" fmla="*/ 9859 w 10003"/>
                    <a:gd name="connsiteY7" fmla="*/ 4290 h 10000"/>
                    <a:gd name="connsiteX8" fmla="*/ 9859 w 10003"/>
                    <a:gd name="connsiteY8" fmla="*/ 4290 h 10000"/>
                    <a:gd name="connsiteX9" fmla="*/ 8789 w 10003"/>
                    <a:gd name="connsiteY9" fmla="*/ 3323 h 10000"/>
                    <a:gd name="connsiteX10" fmla="*/ 6451 w 10003"/>
                    <a:gd name="connsiteY10" fmla="*/ 6484 h 10000"/>
                    <a:gd name="connsiteX11" fmla="*/ 0 w 10003"/>
                    <a:gd name="connsiteY11" fmla="*/ 10000 h 10000"/>
                    <a:gd name="connsiteX12" fmla="*/ 5718 w 10003"/>
                    <a:gd name="connsiteY12" fmla="*/ 5387 h 10000"/>
                    <a:gd name="connsiteX13" fmla="*/ 7380 w 10003"/>
                    <a:gd name="connsiteY13" fmla="*/ 2065 h 10000"/>
                    <a:gd name="connsiteX14" fmla="*/ 7380 w 10003"/>
                    <a:gd name="connsiteY14" fmla="*/ 2065 h 10000"/>
                    <a:gd name="connsiteX15" fmla="*/ 7380 w 10003"/>
                    <a:gd name="connsiteY15" fmla="*/ 2065 h 10000"/>
                    <a:gd name="connsiteX16" fmla="*/ 6422 w 10003"/>
                    <a:gd name="connsiteY16" fmla="*/ 1161 h 10000"/>
                    <a:gd name="connsiteX17" fmla="*/ 6338 w 10003"/>
                    <a:gd name="connsiteY17" fmla="*/ 1097 h 10000"/>
                    <a:gd name="connsiteX18" fmla="*/ 6310 w 10003"/>
                    <a:gd name="connsiteY18" fmla="*/ 1032 h 10000"/>
                    <a:gd name="connsiteX19" fmla="*/ 6310 w 10003"/>
                    <a:gd name="connsiteY19" fmla="*/ 1000 h 10000"/>
                    <a:gd name="connsiteX20" fmla="*/ 6338 w 10003"/>
                    <a:gd name="connsiteY20" fmla="*/ 968 h 10000"/>
                    <a:gd name="connsiteX21" fmla="*/ 6395 w 10003"/>
                    <a:gd name="connsiteY21" fmla="*/ 968 h 10000"/>
                    <a:gd name="connsiteX22" fmla="*/ 6422 w 10003"/>
                    <a:gd name="connsiteY22" fmla="*/ 903 h 10000"/>
                    <a:gd name="connsiteX23" fmla="*/ 6451 w 10003"/>
                    <a:gd name="connsiteY23" fmla="*/ 903 h 10000"/>
                    <a:gd name="connsiteX24" fmla="*/ 6536 w 10003"/>
                    <a:gd name="connsiteY24" fmla="*/ 903 h 10000"/>
                    <a:gd name="connsiteX25" fmla="*/ 6648 w 10003"/>
                    <a:gd name="connsiteY25" fmla="*/ 871 h 10000"/>
                    <a:gd name="connsiteX26" fmla="*/ 6704 w 10003"/>
                    <a:gd name="connsiteY26" fmla="*/ 871 h 10000"/>
                    <a:gd name="connsiteX27" fmla="*/ 7155 w 10003"/>
                    <a:gd name="connsiteY27" fmla="*/ 742 h 10000"/>
                    <a:gd name="connsiteX28" fmla="*/ 7634 w 10003"/>
                    <a:gd name="connsiteY28" fmla="*/ 613 h 10000"/>
                    <a:gd name="connsiteX29" fmla="*/ 8197 w 10003"/>
                    <a:gd name="connsiteY29" fmla="*/ 452 h 10000"/>
                    <a:gd name="connsiteX30" fmla="*/ 8733 w 10003"/>
                    <a:gd name="connsiteY30" fmla="*/ 323 h 10000"/>
                    <a:gd name="connsiteX31" fmla="*/ 9211 w 10003"/>
                    <a:gd name="connsiteY31" fmla="*/ 194 h 10000"/>
                    <a:gd name="connsiteX32" fmla="*/ 9606 w 10003"/>
                    <a:gd name="connsiteY32" fmla="*/ 65 h 10000"/>
                    <a:gd name="connsiteX33" fmla="*/ 9888 w 10003"/>
                    <a:gd name="connsiteY33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4161 h 10000"/>
                    <a:gd name="connsiteX3" fmla="*/ 9972 w 10003"/>
                    <a:gd name="connsiteY3" fmla="*/ 4258 h 10000"/>
                    <a:gd name="connsiteX4" fmla="*/ 9915 w 10003"/>
                    <a:gd name="connsiteY4" fmla="*/ 4290 h 10000"/>
                    <a:gd name="connsiteX5" fmla="*/ 9888 w 10003"/>
                    <a:gd name="connsiteY5" fmla="*/ 4290 h 10000"/>
                    <a:gd name="connsiteX6" fmla="*/ 9859 w 10003"/>
                    <a:gd name="connsiteY6" fmla="*/ 4290 h 10000"/>
                    <a:gd name="connsiteX7" fmla="*/ 9859 w 10003"/>
                    <a:gd name="connsiteY7" fmla="*/ 4290 h 10000"/>
                    <a:gd name="connsiteX8" fmla="*/ 8789 w 10003"/>
                    <a:gd name="connsiteY8" fmla="*/ 3323 h 10000"/>
                    <a:gd name="connsiteX9" fmla="*/ 6451 w 10003"/>
                    <a:gd name="connsiteY9" fmla="*/ 6484 h 10000"/>
                    <a:gd name="connsiteX10" fmla="*/ 0 w 10003"/>
                    <a:gd name="connsiteY10" fmla="*/ 10000 h 10000"/>
                    <a:gd name="connsiteX11" fmla="*/ 5718 w 10003"/>
                    <a:gd name="connsiteY11" fmla="*/ 5387 h 10000"/>
                    <a:gd name="connsiteX12" fmla="*/ 7380 w 10003"/>
                    <a:gd name="connsiteY12" fmla="*/ 2065 h 10000"/>
                    <a:gd name="connsiteX13" fmla="*/ 7380 w 10003"/>
                    <a:gd name="connsiteY13" fmla="*/ 2065 h 10000"/>
                    <a:gd name="connsiteX14" fmla="*/ 7380 w 10003"/>
                    <a:gd name="connsiteY14" fmla="*/ 2065 h 10000"/>
                    <a:gd name="connsiteX15" fmla="*/ 6422 w 10003"/>
                    <a:gd name="connsiteY15" fmla="*/ 1161 h 10000"/>
                    <a:gd name="connsiteX16" fmla="*/ 6338 w 10003"/>
                    <a:gd name="connsiteY16" fmla="*/ 1097 h 10000"/>
                    <a:gd name="connsiteX17" fmla="*/ 6310 w 10003"/>
                    <a:gd name="connsiteY17" fmla="*/ 1032 h 10000"/>
                    <a:gd name="connsiteX18" fmla="*/ 6310 w 10003"/>
                    <a:gd name="connsiteY18" fmla="*/ 1000 h 10000"/>
                    <a:gd name="connsiteX19" fmla="*/ 6338 w 10003"/>
                    <a:gd name="connsiteY19" fmla="*/ 968 h 10000"/>
                    <a:gd name="connsiteX20" fmla="*/ 6395 w 10003"/>
                    <a:gd name="connsiteY20" fmla="*/ 968 h 10000"/>
                    <a:gd name="connsiteX21" fmla="*/ 6422 w 10003"/>
                    <a:gd name="connsiteY21" fmla="*/ 903 h 10000"/>
                    <a:gd name="connsiteX22" fmla="*/ 6451 w 10003"/>
                    <a:gd name="connsiteY22" fmla="*/ 903 h 10000"/>
                    <a:gd name="connsiteX23" fmla="*/ 6536 w 10003"/>
                    <a:gd name="connsiteY23" fmla="*/ 903 h 10000"/>
                    <a:gd name="connsiteX24" fmla="*/ 6648 w 10003"/>
                    <a:gd name="connsiteY24" fmla="*/ 871 h 10000"/>
                    <a:gd name="connsiteX25" fmla="*/ 6704 w 10003"/>
                    <a:gd name="connsiteY25" fmla="*/ 871 h 10000"/>
                    <a:gd name="connsiteX26" fmla="*/ 7155 w 10003"/>
                    <a:gd name="connsiteY26" fmla="*/ 742 h 10000"/>
                    <a:gd name="connsiteX27" fmla="*/ 7634 w 10003"/>
                    <a:gd name="connsiteY27" fmla="*/ 613 h 10000"/>
                    <a:gd name="connsiteX28" fmla="*/ 8197 w 10003"/>
                    <a:gd name="connsiteY28" fmla="*/ 452 h 10000"/>
                    <a:gd name="connsiteX29" fmla="*/ 8733 w 10003"/>
                    <a:gd name="connsiteY29" fmla="*/ 323 h 10000"/>
                    <a:gd name="connsiteX30" fmla="*/ 9211 w 10003"/>
                    <a:gd name="connsiteY30" fmla="*/ 194 h 10000"/>
                    <a:gd name="connsiteX31" fmla="*/ 9606 w 10003"/>
                    <a:gd name="connsiteY31" fmla="*/ 65 h 10000"/>
                    <a:gd name="connsiteX32" fmla="*/ 9888 w 10003"/>
                    <a:gd name="connsiteY32" fmla="*/ 0 h 10000"/>
                    <a:gd name="connsiteX0" fmla="*/ 9888 w 10003"/>
                    <a:gd name="connsiteY0" fmla="*/ 0 h 10000"/>
                    <a:gd name="connsiteX1" fmla="*/ 10000 w 10003"/>
                    <a:gd name="connsiteY1" fmla="*/ 0 h 10000"/>
                    <a:gd name="connsiteX2" fmla="*/ 9972 w 10003"/>
                    <a:gd name="connsiteY2" fmla="*/ 4258 h 10000"/>
                    <a:gd name="connsiteX3" fmla="*/ 9915 w 10003"/>
                    <a:gd name="connsiteY3" fmla="*/ 4290 h 10000"/>
                    <a:gd name="connsiteX4" fmla="*/ 9888 w 10003"/>
                    <a:gd name="connsiteY4" fmla="*/ 4290 h 10000"/>
                    <a:gd name="connsiteX5" fmla="*/ 9859 w 10003"/>
                    <a:gd name="connsiteY5" fmla="*/ 4290 h 10000"/>
                    <a:gd name="connsiteX6" fmla="*/ 9859 w 10003"/>
                    <a:gd name="connsiteY6" fmla="*/ 4290 h 10000"/>
                    <a:gd name="connsiteX7" fmla="*/ 8789 w 10003"/>
                    <a:gd name="connsiteY7" fmla="*/ 3323 h 10000"/>
                    <a:gd name="connsiteX8" fmla="*/ 6451 w 10003"/>
                    <a:gd name="connsiteY8" fmla="*/ 6484 h 10000"/>
                    <a:gd name="connsiteX9" fmla="*/ 0 w 10003"/>
                    <a:gd name="connsiteY9" fmla="*/ 10000 h 10000"/>
                    <a:gd name="connsiteX10" fmla="*/ 5718 w 10003"/>
                    <a:gd name="connsiteY10" fmla="*/ 5387 h 10000"/>
                    <a:gd name="connsiteX11" fmla="*/ 7380 w 10003"/>
                    <a:gd name="connsiteY11" fmla="*/ 2065 h 10000"/>
                    <a:gd name="connsiteX12" fmla="*/ 7380 w 10003"/>
                    <a:gd name="connsiteY12" fmla="*/ 2065 h 10000"/>
                    <a:gd name="connsiteX13" fmla="*/ 7380 w 10003"/>
                    <a:gd name="connsiteY13" fmla="*/ 2065 h 10000"/>
                    <a:gd name="connsiteX14" fmla="*/ 6422 w 10003"/>
                    <a:gd name="connsiteY14" fmla="*/ 1161 h 10000"/>
                    <a:gd name="connsiteX15" fmla="*/ 6338 w 10003"/>
                    <a:gd name="connsiteY15" fmla="*/ 1097 h 10000"/>
                    <a:gd name="connsiteX16" fmla="*/ 6310 w 10003"/>
                    <a:gd name="connsiteY16" fmla="*/ 1032 h 10000"/>
                    <a:gd name="connsiteX17" fmla="*/ 6310 w 10003"/>
                    <a:gd name="connsiteY17" fmla="*/ 1000 h 10000"/>
                    <a:gd name="connsiteX18" fmla="*/ 6338 w 10003"/>
                    <a:gd name="connsiteY18" fmla="*/ 968 h 10000"/>
                    <a:gd name="connsiteX19" fmla="*/ 6395 w 10003"/>
                    <a:gd name="connsiteY19" fmla="*/ 968 h 10000"/>
                    <a:gd name="connsiteX20" fmla="*/ 6422 w 10003"/>
                    <a:gd name="connsiteY20" fmla="*/ 903 h 10000"/>
                    <a:gd name="connsiteX21" fmla="*/ 6451 w 10003"/>
                    <a:gd name="connsiteY21" fmla="*/ 903 h 10000"/>
                    <a:gd name="connsiteX22" fmla="*/ 6536 w 10003"/>
                    <a:gd name="connsiteY22" fmla="*/ 903 h 10000"/>
                    <a:gd name="connsiteX23" fmla="*/ 6648 w 10003"/>
                    <a:gd name="connsiteY23" fmla="*/ 871 h 10000"/>
                    <a:gd name="connsiteX24" fmla="*/ 6704 w 10003"/>
                    <a:gd name="connsiteY24" fmla="*/ 871 h 10000"/>
                    <a:gd name="connsiteX25" fmla="*/ 7155 w 10003"/>
                    <a:gd name="connsiteY25" fmla="*/ 742 h 10000"/>
                    <a:gd name="connsiteX26" fmla="*/ 7634 w 10003"/>
                    <a:gd name="connsiteY26" fmla="*/ 613 h 10000"/>
                    <a:gd name="connsiteX27" fmla="*/ 8197 w 10003"/>
                    <a:gd name="connsiteY27" fmla="*/ 452 h 10000"/>
                    <a:gd name="connsiteX28" fmla="*/ 8733 w 10003"/>
                    <a:gd name="connsiteY28" fmla="*/ 323 h 10000"/>
                    <a:gd name="connsiteX29" fmla="*/ 9211 w 10003"/>
                    <a:gd name="connsiteY29" fmla="*/ 194 h 10000"/>
                    <a:gd name="connsiteX30" fmla="*/ 9606 w 10003"/>
                    <a:gd name="connsiteY30" fmla="*/ 65 h 10000"/>
                    <a:gd name="connsiteX31" fmla="*/ 9888 w 10003"/>
                    <a:gd name="connsiteY31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915 w 10000"/>
                    <a:gd name="connsiteY2" fmla="*/ 4290 h 10000"/>
                    <a:gd name="connsiteX3" fmla="*/ 9888 w 10000"/>
                    <a:gd name="connsiteY3" fmla="*/ 4290 h 10000"/>
                    <a:gd name="connsiteX4" fmla="*/ 9859 w 10000"/>
                    <a:gd name="connsiteY4" fmla="*/ 4290 h 10000"/>
                    <a:gd name="connsiteX5" fmla="*/ 9859 w 10000"/>
                    <a:gd name="connsiteY5" fmla="*/ 4290 h 10000"/>
                    <a:gd name="connsiteX6" fmla="*/ 8789 w 10000"/>
                    <a:gd name="connsiteY6" fmla="*/ 3323 h 10000"/>
                    <a:gd name="connsiteX7" fmla="*/ 6451 w 10000"/>
                    <a:gd name="connsiteY7" fmla="*/ 6484 h 10000"/>
                    <a:gd name="connsiteX8" fmla="*/ 0 w 10000"/>
                    <a:gd name="connsiteY8" fmla="*/ 10000 h 10000"/>
                    <a:gd name="connsiteX9" fmla="*/ 5718 w 10000"/>
                    <a:gd name="connsiteY9" fmla="*/ 5387 h 10000"/>
                    <a:gd name="connsiteX10" fmla="*/ 7380 w 10000"/>
                    <a:gd name="connsiteY10" fmla="*/ 2065 h 10000"/>
                    <a:gd name="connsiteX11" fmla="*/ 7380 w 10000"/>
                    <a:gd name="connsiteY11" fmla="*/ 2065 h 10000"/>
                    <a:gd name="connsiteX12" fmla="*/ 7380 w 10000"/>
                    <a:gd name="connsiteY12" fmla="*/ 2065 h 10000"/>
                    <a:gd name="connsiteX13" fmla="*/ 6422 w 10000"/>
                    <a:gd name="connsiteY13" fmla="*/ 1161 h 10000"/>
                    <a:gd name="connsiteX14" fmla="*/ 6338 w 10000"/>
                    <a:gd name="connsiteY14" fmla="*/ 1097 h 10000"/>
                    <a:gd name="connsiteX15" fmla="*/ 6310 w 10000"/>
                    <a:gd name="connsiteY15" fmla="*/ 1032 h 10000"/>
                    <a:gd name="connsiteX16" fmla="*/ 6310 w 10000"/>
                    <a:gd name="connsiteY16" fmla="*/ 1000 h 10000"/>
                    <a:gd name="connsiteX17" fmla="*/ 6338 w 10000"/>
                    <a:gd name="connsiteY17" fmla="*/ 968 h 10000"/>
                    <a:gd name="connsiteX18" fmla="*/ 6395 w 10000"/>
                    <a:gd name="connsiteY18" fmla="*/ 968 h 10000"/>
                    <a:gd name="connsiteX19" fmla="*/ 6422 w 10000"/>
                    <a:gd name="connsiteY19" fmla="*/ 903 h 10000"/>
                    <a:gd name="connsiteX20" fmla="*/ 6451 w 10000"/>
                    <a:gd name="connsiteY20" fmla="*/ 903 h 10000"/>
                    <a:gd name="connsiteX21" fmla="*/ 6536 w 10000"/>
                    <a:gd name="connsiteY21" fmla="*/ 903 h 10000"/>
                    <a:gd name="connsiteX22" fmla="*/ 6648 w 10000"/>
                    <a:gd name="connsiteY22" fmla="*/ 871 h 10000"/>
                    <a:gd name="connsiteX23" fmla="*/ 6704 w 10000"/>
                    <a:gd name="connsiteY23" fmla="*/ 871 h 10000"/>
                    <a:gd name="connsiteX24" fmla="*/ 7155 w 10000"/>
                    <a:gd name="connsiteY24" fmla="*/ 742 h 10000"/>
                    <a:gd name="connsiteX25" fmla="*/ 7634 w 10000"/>
                    <a:gd name="connsiteY25" fmla="*/ 613 h 10000"/>
                    <a:gd name="connsiteX26" fmla="*/ 8197 w 10000"/>
                    <a:gd name="connsiteY26" fmla="*/ 452 h 10000"/>
                    <a:gd name="connsiteX27" fmla="*/ 8733 w 10000"/>
                    <a:gd name="connsiteY27" fmla="*/ 323 h 10000"/>
                    <a:gd name="connsiteX28" fmla="*/ 9211 w 10000"/>
                    <a:gd name="connsiteY28" fmla="*/ 194 h 10000"/>
                    <a:gd name="connsiteX29" fmla="*/ 9606 w 10000"/>
                    <a:gd name="connsiteY29" fmla="*/ 65 h 10000"/>
                    <a:gd name="connsiteX30" fmla="*/ 9888 w 10000"/>
                    <a:gd name="connsiteY30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915 w 10000"/>
                    <a:gd name="connsiteY2" fmla="*/ 4290 h 10000"/>
                    <a:gd name="connsiteX3" fmla="*/ 9859 w 10000"/>
                    <a:gd name="connsiteY3" fmla="*/ 4290 h 10000"/>
                    <a:gd name="connsiteX4" fmla="*/ 9859 w 10000"/>
                    <a:gd name="connsiteY4" fmla="*/ 4290 h 10000"/>
                    <a:gd name="connsiteX5" fmla="*/ 8789 w 10000"/>
                    <a:gd name="connsiteY5" fmla="*/ 3323 h 10000"/>
                    <a:gd name="connsiteX6" fmla="*/ 6451 w 10000"/>
                    <a:gd name="connsiteY6" fmla="*/ 6484 h 10000"/>
                    <a:gd name="connsiteX7" fmla="*/ 0 w 10000"/>
                    <a:gd name="connsiteY7" fmla="*/ 10000 h 10000"/>
                    <a:gd name="connsiteX8" fmla="*/ 5718 w 10000"/>
                    <a:gd name="connsiteY8" fmla="*/ 5387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7380 w 10000"/>
                    <a:gd name="connsiteY11" fmla="*/ 2065 h 10000"/>
                    <a:gd name="connsiteX12" fmla="*/ 6422 w 10000"/>
                    <a:gd name="connsiteY12" fmla="*/ 1161 h 10000"/>
                    <a:gd name="connsiteX13" fmla="*/ 6338 w 10000"/>
                    <a:gd name="connsiteY13" fmla="*/ 1097 h 10000"/>
                    <a:gd name="connsiteX14" fmla="*/ 6310 w 10000"/>
                    <a:gd name="connsiteY14" fmla="*/ 1032 h 10000"/>
                    <a:gd name="connsiteX15" fmla="*/ 6310 w 10000"/>
                    <a:gd name="connsiteY15" fmla="*/ 1000 h 10000"/>
                    <a:gd name="connsiteX16" fmla="*/ 6338 w 10000"/>
                    <a:gd name="connsiteY16" fmla="*/ 968 h 10000"/>
                    <a:gd name="connsiteX17" fmla="*/ 6395 w 10000"/>
                    <a:gd name="connsiteY17" fmla="*/ 968 h 10000"/>
                    <a:gd name="connsiteX18" fmla="*/ 6422 w 10000"/>
                    <a:gd name="connsiteY18" fmla="*/ 903 h 10000"/>
                    <a:gd name="connsiteX19" fmla="*/ 6451 w 10000"/>
                    <a:gd name="connsiteY19" fmla="*/ 903 h 10000"/>
                    <a:gd name="connsiteX20" fmla="*/ 6536 w 10000"/>
                    <a:gd name="connsiteY20" fmla="*/ 903 h 10000"/>
                    <a:gd name="connsiteX21" fmla="*/ 6648 w 10000"/>
                    <a:gd name="connsiteY21" fmla="*/ 871 h 10000"/>
                    <a:gd name="connsiteX22" fmla="*/ 6704 w 10000"/>
                    <a:gd name="connsiteY22" fmla="*/ 871 h 10000"/>
                    <a:gd name="connsiteX23" fmla="*/ 7155 w 10000"/>
                    <a:gd name="connsiteY23" fmla="*/ 742 h 10000"/>
                    <a:gd name="connsiteX24" fmla="*/ 7634 w 10000"/>
                    <a:gd name="connsiteY24" fmla="*/ 613 h 10000"/>
                    <a:gd name="connsiteX25" fmla="*/ 8197 w 10000"/>
                    <a:gd name="connsiteY25" fmla="*/ 452 h 10000"/>
                    <a:gd name="connsiteX26" fmla="*/ 8733 w 10000"/>
                    <a:gd name="connsiteY26" fmla="*/ 323 h 10000"/>
                    <a:gd name="connsiteX27" fmla="*/ 9211 w 10000"/>
                    <a:gd name="connsiteY27" fmla="*/ 194 h 10000"/>
                    <a:gd name="connsiteX28" fmla="*/ 9606 w 10000"/>
                    <a:gd name="connsiteY28" fmla="*/ 65 h 10000"/>
                    <a:gd name="connsiteX29" fmla="*/ 9888 w 10000"/>
                    <a:gd name="connsiteY29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422 w 10000"/>
                    <a:gd name="connsiteY11" fmla="*/ 1161 h 10000"/>
                    <a:gd name="connsiteX12" fmla="*/ 6338 w 10000"/>
                    <a:gd name="connsiteY12" fmla="*/ 1097 h 10000"/>
                    <a:gd name="connsiteX13" fmla="*/ 6310 w 10000"/>
                    <a:gd name="connsiteY13" fmla="*/ 1032 h 10000"/>
                    <a:gd name="connsiteX14" fmla="*/ 6310 w 10000"/>
                    <a:gd name="connsiteY14" fmla="*/ 1000 h 10000"/>
                    <a:gd name="connsiteX15" fmla="*/ 6338 w 10000"/>
                    <a:gd name="connsiteY15" fmla="*/ 968 h 10000"/>
                    <a:gd name="connsiteX16" fmla="*/ 6395 w 10000"/>
                    <a:gd name="connsiteY16" fmla="*/ 968 h 10000"/>
                    <a:gd name="connsiteX17" fmla="*/ 6422 w 10000"/>
                    <a:gd name="connsiteY17" fmla="*/ 903 h 10000"/>
                    <a:gd name="connsiteX18" fmla="*/ 6451 w 10000"/>
                    <a:gd name="connsiteY18" fmla="*/ 903 h 10000"/>
                    <a:gd name="connsiteX19" fmla="*/ 6536 w 10000"/>
                    <a:gd name="connsiteY19" fmla="*/ 903 h 10000"/>
                    <a:gd name="connsiteX20" fmla="*/ 6648 w 10000"/>
                    <a:gd name="connsiteY20" fmla="*/ 871 h 10000"/>
                    <a:gd name="connsiteX21" fmla="*/ 6704 w 10000"/>
                    <a:gd name="connsiteY21" fmla="*/ 871 h 10000"/>
                    <a:gd name="connsiteX22" fmla="*/ 7155 w 10000"/>
                    <a:gd name="connsiteY22" fmla="*/ 742 h 10000"/>
                    <a:gd name="connsiteX23" fmla="*/ 7634 w 10000"/>
                    <a:gd name="connsiteY23" fmla="*/ 613 h 10000"/>
                    <a:gd name="connsiteX24" fmla="*/ 8197 w 10000"/>
                    <a:gd name="connsiteY24" fmla="*/ 452 h 10000"/>
                    <a:gd name="connsiteX25" fmla="*/ 8733 w 10000"/>
                    <a:gd name="connsiteY25" fmla="*/ 323 h 10000"/>
                    <a:gd name="connsiteX26" fmla="*/ 9211 w 10000"/>
                    <a:gd name="connsiteY26" fmla="*/ 194 h 10000"/>
                    <a:gd name="connsiteX27" fmla="*/ 9606 w 10000"/>
                    <a:gd name="connsiteY27" fmla="*/ 65 h 10000"/>
                    <a:gd name="connsiteX28" fmla="*/ 9888 w 10000"/>
                    <a:gd name="connsiteY28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422 w 10000"/>
                    <a:gd name="connsiteY11" fmla="*/ 1161 h 10000"/>
                    <a:gd name="connsiteX12" fmla="*/ 6310 w 10000"/>
                    <a:gd name="connsiteY12" fmla="*/ 1032 h 10000"/>
                    <a:gd name="connsiteX13" fmla="*/ 6310 w 10000"/>
                    <a:gd name="connsiteY13" fmla="*/ 1000 h 10000"/>
                    <a:gd name="connsiteX14" fmla="*/ 6338 w 10000"/>
                    <a:gd name="connsiteY14" fmla="*/ 968 h 10000"/>
                    <a:gd name="connsiteX15" fmla="*/ 6395 w 10000"/>
                    <a:gd name="connsiteY15" fmla="*/ 968 h 10000"/>
                    <a:gd name="connsiteX16" fmla="*/ 6422 w 10000"/>
                    <a:gd name="connsiteY16" fmla="*/ 903 h 10000"/>
                    <a:gd name="connsiteX17" fmla="*/ 6451 w 10000"/>
                    <a:gd name="connsiteY17" fmla="*/ 903 h 10000"/>
                    <a:gd name="connsiteX18" fmla="*/ 6536 w 10000"/>
                    <a:gd name="connsiteY18" fmla="*/ 903 h 10000"/>
                    <a:gd name="connsiteX19" fmla="*/ 6648 w 10000"/>
                    <a:gd name="connsiteY19" fmla="*/ 871 h 10000"/>
                    <a:gd name="connsiteX20" fmla="*/ 6704 w 10000"/>
                    <a:gd name="connsiteY20" fmla="*/ 871 h 10000"/>
                    <a:gd name="connsiteX21" fmla="*/ 7155 w 10000"/>
                    <a:gd name="connsiteY21" fmla="*/ 742 h 10000"/>
                    <a:gd name="connsiteX22" fmla="*/ 7634 w 10000"/>
                    <a:gd name="connsiteY22" fmla="*/ 613 h 10000"/>
                    <a:gd name="connsiteX23" fmla="*/ 8197 w 10000"/>
                    <a:gd name="connsiteY23" fmla="*/ 452 h 10000"/>
                    <a:gd name="connsiteX24" fmla="*/ 8733 w 10000"/>
                    <a:gd name="connsiteY24" fmla="*/ 323 h 10000"/>
                    <a:gd name="connsiteX25" fmla="*/ 9211 w 10000"/>
                    <a:gd name="connsiteY25" fmla="*/ 194 h 10000"/>
                    <a:gd name="connsiteX26" fmla="*/ 9606 w 10000"/>
                    <a:gd name="connsiteY26" fmla="*/ 65 h 10000"/>
                    <a:gd name="connsiteX27" fmla="*/ 9888 w 10000"/>
                    <a:gd name="connsiteY27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648 w 10000"/>
                    <a:gd name="connsiteY18" fmla="*/ 871 h 10000"/>
                    <a:gd name="connsiteX19" fmla="*/ 6704 w 10000"/>
                    <a:gd name="connsiteY19" fmla="*/ 871 h 10000"/>
                    <a:gd name="connsiteX20" fmla="*/ 7155 w 10000"/>
                    <a:gd name="connsiteY20" fmla="*/ 742 h 10000"/>
                    <a:gd name="connsiteX21" fmla="*/ 7634 w 10000"/>
                    <a:gd name="connsiteY21" fmla="*/ 613 h 10000"/>
                    <a:gd name="connsiteX22" fmla="*/ 8197 w 10000"/>
                    <a:gd name="connsiteY22" fmla="*/ 452 h 10000"/>
                    <a:gd name="connsiteX23" fmla="*/ 8733 w 10000"/>
                    <a:gd name="connsiteY23" fmla="*/ 323 h 10000"/>
                    <a:gd name="connsiteX24" fmla="*/ 9211 w 10000"/>
                    <a:gd name="connsiteY24" fmla="*/ 194 h 10000"/>
                    <a:gd name="connsiteX25" fmla="*/ 9606 w 10000"/>
                    <a:gd name="connsiteY25" fmla="*/ 65 h 10000"/>
                    <a:gd name="connsiteX26" fmla="*/ 9888 w 10000"/>
                    <a:gd name="connsiteY26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7155 w 10000"/>
                    <a:gd name="connsiteY19" fmla="*/ 742 h 10000"/>
                    <a:gd name="connsiteX20" fmla="*/ 7634 w 10000"/>
                    <a:gd name="connsiteY20" fmla="*/ 613 h 10000"/>
                    <a:gd name="connsiteX21" fmla="*/ 8197 w 10000"/>
                    <a:gd name="connsiteY21" fmla="*/ 452 h 10000"/>
                    <a:gd name="connsiteX22" fmla="*/ 8733 w 10000"/>
                    <a:gd name="connsiteY22" fmla="*/ 323 h 10000"/>
                    <a:gd name="connsiteX23" fmla="*/ 9211 w 10000"/>
                    <a:gd name="connsiteY23" fmla="*/ 194 h 10000"/>
                    <a:gd name="connsiteX24" fmla="*/ 9606 w 10000"/>
                    <a:gd name="connsiteY24" fmla="*/ 65 h 10000"/>
                    <a:gd name="connsiteX25" fmla="*/ 9888 w 10000"/>
                    <a:gd name="connsiteY25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7634 w 10000"/>
                    <a:gd name="connsiteY19" fmla="*/ 613 h 10000"/>
                    <a:gd name="connsiteX20" fmla="*/ 8197 w 10000"/>
                    <a:gd name="connsiteY20" fmla="*/ 452 h 10000"/>
                    <a:gd name="connsiteX21" fmla="*/ 8733 w 10000"/>
                    <a:gd name="connsiteY21" fmla="*/ 323 h 10000"/>
                    <a:gd name="connsiteX22" fmla="*/ 9211 w 10000"/>
                    <a:gd name="connsiteY22" fmla="*/ 194 h 10000"/>
                    <a:gd name="connsiteX23" fmla="*/ 9606 w 10000"/>
                    <a:gd name="connsiteY23" fmla="*/ 65 h 10000"/>
                    <a:gd name="connsiteX24" fmla="*/ 9888 w 10000"/>
                    <a:gd name="connsiteY24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8197 w 10000"/>
                    <a:gd name="connsiteY19" fmla="*/ 452 h 10000"/>
                    <a:gd name="connsiteX20" fmla="*/ 8733 w 10000"/>
                    <a:gd name="connsiteY20" fmla="*/ 323 h 10000"/>
                    <a:gd name="connsiteX21" fmla="*/ 9211 w 10000"/>
                    <a:gd name="connsiteY21" fmla="*/ 194 h 10000"/>
                    <a:gd name="connsiteX22" fmla="*/ 9606 w 10000"/>
                    <a:gd name="connsiteY22" fmla="*/ 65 h 10000"/>
                    <a:gd name="connsiteX23" fmla="*/ 9888 w 10000"/>
                    <a:gd name="connsiteY23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8733 w 10000"/>
                    <a:gd name="connsiteY19" fmla="*/ 323 h 10000"/>
                    <a:gd name="connsiteX20" fmla="*/ 9211 w 10000"/>
                    <a:gd name="connsiteY20" fmla="*/ 194 h 10000"/>
                    <a:gd name="connsiteX21" fmla="*/ 9606 w 10000"/>
                    <a:gd name="connsiteY21" fmla="*/ 65 h 10000"/>
                    <a:gd name="connsiteX22" fmla="*/ 9888 w 10000"/>
                    <a:gd name="connsiteY22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9211 w 10000"/>
                    <a:gd name="connsiteY19" fmla="*/ 194 h 10000"/>
                    <a:gd name="connsiteX20" fmla="*/ 9606 w 10000"/>
                    <a:gd name="connsiteY20" fmla="*/ 65 h 10000"/>
                    <a:gd name="connsiteX21" fmla="*/ 9888 w 10000"/>
                    <a:gd name="connsiteY21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9606 w 10000"/>
                    <a:gd name="connsiteY19" fmla="*/ 65 h 10000"/>
                    <a:gd name="connsiteX20" fmla="*/ 9888 w 10000"/>
                    <a:gd name="connsiteY20" fmla="*/ 0 h 10000"/>
                    <a:gd name="connsiteX0" fmla="*/ 9888 w 10000"/>
                    <a:gd name="connsiteY0" fmla="*/ 0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19" fmla="*/ 9888 w 10000"/>
                    <a:gd name="connsiteY19" fmla="*/ 0 h 10000"/>
                    <a:gd name="connsiteX0" fmla="*/ 6704 w 10000"/>
                    <a:gd name="connsiteY0" fmla="*/ 871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17" fmla="*/ 6536 w 10000"/>
                    <a:gd name="connsiteY17" fmla="*/ 903 h 10000"/>
                    <a:gd name="connsiteX18" fmla="*/ 6704 w 10000"/>
                    <a:gd name="connsiteY18" fmla="*/ 871 h 10000"/>
                    <a:gd name="connsiteX0" fmla="*/ 6536 w 10000"/>
                    <a:gd name="connsiteY0" fmla="*/ 1042 h 10139"/>
                    <a:gd name="connsiteX1" fmla="*/ 10000 w 10000"/>
                    <a:gd name="connsiteY1" fmla="*/ 139 h 10139"/>
                    <a:gd name="connsiteX2" fmla="*/ 9859 w 10000"/>
                    <a:gd name="connsiteY2" fmla="*/ 4429 h 10139"/>
                    <a:gd name="connsiteX3" fmla="*/ 9859 w 10000"/>
                    <a:gd name="connsiteY3" fmla="*/ 4429 h 10139"/>
                    <a:gd name="connsiteX4" fmla="*/ 8789 w 10000"/>
                    <a:gd name="connsiteY4" fmla="*/ 3462 h 10139"/>
                    <a:gd name="connsiteX5" fmla="*/ 6451 w 10000"/>
                    <a:gd name="connsiteY5" fmla="*/ 6623 h 10139"/>
                    <a:gd name="connsiteX6" fmla="*/ 0 w 10000"/>
                    <a:gd name="connsiteY6" fmla="*/ 10139 h 10139"/>
                    <a:gd name="connsiteX7" fmla="*/ 5718 w 10000"/>
                    <a:gd name="connsiteY7" fmla="*/ 5526 h 10139"/>
                    <a:gd name="connsiteX8" fmla="*/ 7380 w 10000"/>
                    <a:gd name="connsiteY8" fmla="*/ 2204 h 10139"/>
                    <a:gd name="connsiteX9" fmla="*/ 7380 w 10000"/>
                    <a:gd name="connsiteY9" fmla="*/ 2204 h 10139"/>
                    <a:gd name="connsiteX10" fmla="*/ 7380 w 10000"/>
                    <a:gd name="connsiteY10" fmla="*/ 2204 h 10139"/>
                    <a:gd name="connsiteX11" fmla="*/ 6310 w 10000"/>
                    <a:gd name="connsiteY11" fmla="*/ 1171 h 10139"/>
                    <a:gd name="connsiteX12" fmla="*/ 6310 w 10000"/>
                    <a:gd name="connsiteY12" fmla="*/ 1139 h 10139"/>
                    <a:gd name="connsiteX13" fmla="*/ 6338 w 10000"/>
                    <a:gd name="connsiteY13" fmla="*/ 1107 h 10139"/>
                    <a:gd name="connsiteX14" fmla="*/ 6395 w 10000"/>
                    <a:gd name="connsiteY14" fmla="*/ 1107 h 10139"/>
                    <a:gd name="connsiteX15" fmla="*/ 6422 w 10000"/>
                    <a:gd name="connsiteY15" fmla="*/ 1042 h 10139"/>
                    <a:gd name="connsiteX16" fmla="*/ 6451 w 10000"/>
                    <a:gd name="connsiteY16" fmla="*/ 1042 h 10139"/>
                    <a:gd name="connsiteX17" fmla="*/ 6536 w 10000"/>
                    <a:gd name="connsiteY17" fmla="*/ 1042 h 10139"/>
                    <a:gd name="connsiteX0" fmla="*/ 6451 w 10000"/>
                    <a:gd name="connsiteY0" fmla="*/ 903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16" fmla="*/ 6451 w 10000"/>
                    <a:gd name="connsiteY16" fmla="*/ 903 h 10000"/>
                    <a:gd name="connsiteX0" fmla="*/ 6422 w 10000"/>
                    <a:gd name="connsiteY0" fmla="*/ 903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14" fmla="*/ 6395 w 10000"/>
                    <a:gd name="connsiteY14" fmla="*/ 968 h 10000"/>
                    <a:gd name="connsiteX15" fmla="*/ 6422 w 10000"/>
                    <a:gd name="connsiteY15" fmla="*/ 903 h 10000"/>
                    <a:gd name="connsiteX0" fmla="*/ 6395 w 10000"/>
                    <a:gd name="connsiteY0" fmla="*/ 1099 h 10131"/>
                    <a:gd name="connsiteX1" fmla="*/ 10000 w 10000"/>
                    <a:gd name="connsiteY1" fmla="*/ 131 h 10131"/>
                    <a:gd name="connsiteX2" fmla="*/ 9859 w 10000"/>
                    <a:gd name="connsiteY2" fmla="*/ 4421 h 10131"/>
                    <a:gd name="connsiteX3" fmla="*/ 9859 w 10000"/>
                    <a:gd name="connsiteY3" fmla="*/ 4421 h 10131"/>
                    <a:gd name="connsiteX4" fmla="*/ 8789 w 10000"/>
                    <a:gd name="connsiteY4" fmla="*/ 3454 h 10131"/>
                    <a:gd name="connsiteX5" fmla="*/ 6451 w 10000"/>
                    <a:gd name="connsiteY5" fmla="*/ 6615 h 10131"/>
                    <a:gd name="connsiteX6" fmla="*/ 0 w 10000"/>
                    <a:gd name="connsiteY6" fmla="*/ 10131 h 10131"/>
                    <a:gd name="connsiteX7" fmla="*/ 5718 w 10000"/>
                    <a:gd name="connsiteY7" fmla="*/ 5518 h 10131"/>
                    <a:gd name="connsiteX8" fmla="*/ 7380 w 10000"/>
                    <a:gd name="connsiteY8" fmla="*/ 2196 h 10131"/>
                    <a:gd name="connsiteX9" fmla="*/ 7380 w 10000"/>
                    <a:gd name="connsiteY9" fmla="*/ 2196 h 10131"/>
                    <a:gd name="connsiteX10" fmla="*/ 7380 w 10000"/>
                    <a:gd name="connsiteY10" fmla="*/ 2196 h 10131"/>
                    <a:gd name="connsiteX11" fmla="*/ 6310 w 10000"/>
                    <a:gd name="connsiteY11" fmla="*/ 1163 h 10131"/>
                    <a:gd name="connsiteX12" fmla="*/ 6310 w 10000"/>
                    <a:gd name="connsiteY12" fmla="*/ 1131 h 10131"/>
                    <a:gd name="connsiteX13" fmla="*/ 6338 w 10000"/>
                    <a:gd name="connsiteY13" fmla="*/ 1099 h 10131"/>
                    <a:gd name="connsiteX14" fmla="*/ 6395 w 10000"/>
                    <a:gd name="connsiteY14" fmla="*/ 1099 h 10131"/>
                    <a:gd name="connsiteX0" fmla="*/ 6338 w 10000"/>
                    <a:gd name="connsiteY0" fmla="*/ 968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  <a:gd name="connsiteX12" fmla="*/ 6310 w 10000"/>
                    <a:gd name="connsiteY12" fmla="*/ 1000 h 10000"/>
                    <a:gd name="connsiteX13" fmla="*/ 6338 w 10000"/>
                    <a:gd name="connsiteY13" fmla="*/ 968 h 10000"/>
                    <a:gd name="connsiteX0" fmla="*/ 6310 w 10000"/>
                    <a:gd name="connsiteY0" fmla="*/ 1128 h 10128"/>
                    <a:gd name="connsiteX1" fmla="*/ 10000 w 10000"/>
                    <a:gd name="connsiteY1" fmla="*/ 128 h 10128"/>
                    <a:gd name="connsiteX2" fmla="*/ 9859 w 10000"/>
                    <a:gd name="connsiteY2" fmla="*/ 4418 h 10128"/>
                    <a:gd name="connsiteX3" fmla="*/ 9859 w 10000"/>
                    <a:gd name="connsiteY3" fmla="*/ 4418 h 10128"/>
                    <a:gd name="connsiteX4" fmla="*/ 8789 w 10000"/>
                    <a:gd name="connsiteY4" fmla="*/ 3451 h 10128"/>
                    <a:gd name="connsiteX5" fmla="*/ 6451 w 10000"/>
                    <a:gd name="connsiteY5" fmla="*/ 6612 h 10128"/>
                    <a:gd name="connsiteX6" fmla="*/ 0 w 10000"/>
                    <a:gd name="connsiteY6" fmla="*/ 10128 h 10128"/>
                    <a:gd name="connsiteX7" fmla="*/ 5718 w 10000"/>
                    <a:gd name="connsiteY7" fmla="*/ 5515 h 10128"/>
                    <a:gd name="connsiteX8" fmla="*/ 7380 w 10000"/>
                    <a:gd name="connsiteY8" fmla="*/ 2193 h 10128"/>
                    <a:gd name="connsiteX9" fmla="*/ 7380 w 10000"/>
                    <a:gd name="connsiteY9" fmla="*/ 2193 h 10128"/>
                    <a:gd name="connsiteX10" fmla="*/ 7380 w 10000"/>
                    <a:gd name="connsiteY10" fmla="*/ 2193 h 10128"/>
                    <a:gd name="connsiteX11" fmla="*/ 6310 w 10000"/>
                    <a:gd name="connsiteY11" fmla="*/ 1160 h 10128"/>
                    <a:gd name="connsiteX12" fmla="*/ 6310 w 10000"/>
                    <a:gd name="connsiteY12" fmla="*/ 1128 h 10128"/>
                    <a:gd name="connsiteX0" fmla="*/ 6310 w 10000"/>
                    <a:gd name="connsiteY0" fmla="*/ 1032 h 10000"/>
                    <a:gd name="connsiteX1" fmla="*/ 10000 w 10000"/>
                    <a:gd name="connsiteY1" fmla="*/ 0 h 10000"/>
                    <a:gd name="connsiteX2" fmla="*/ 9859 w 10000"/>
                    <a:gd name="connsiteY2" fmla="*/ 4290 h 10000"/>
                    <a:gd name="connsiteX3" fmla="*/ 9859 w 10000"/>
                    <a:gd name="connsiteY3" fmla="*/ 4290 h 10000"/>
                    <a:gd name="connsiteX4" fmla="*/ 8789 w 10000"/>
                    <a:gd name="connsiteY4" fmla="*/ 3323 h 10000"/>
                    <a:gd name="connsiteX5" fmla="*/ 6451 w 10000"/>
                    <a:gd name="connsiteY5" fmla="*/ 6484 h 10000"/>
                    <a:gd name="connsiteX6" fmla="*/ 0 w 10000"/>
                    <a:gd name="connsiteY6" fmla="*/ 10000 h 10000"/>
                    <a:gd name="connsiteX7" fmla="*/ 5718 w 10000"/>
                    <a:gd name="connsiteY7" fmla="*/ 5387 h 10000"/>
                    <a:gd name="connsiteX8" fmla="*/ 7380 w 10000"/>
                    <a:gd name="connsiteY8" fmla="*/ 2065 h 10000"/>
                    <a:gd name="connsiteX9" fmla="*/ 7380 w 10000"/>
                    <a:gd name="connsiteY9" fmla="*/ 2065 h 10000"/>
                    <a:gd name="connsiteX10" fmla="*/ 7380 w 10000"/>
                    <a:gd name="connsiteY10" fmla="*/ 2065 h 10000"/>
                    <a:gd name="connsiteX11" fmla="*/ 6310 w 10000"/>
                    <a:gd name="connsiteY11" fmla="*/ 1032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00" h="10000">
                      <a:moveTo>
                        <a:pt x="6310" y="1032"/>
                      </a:moveTo>
                      <a:lnTo>
                        <a:pt x="10000" y="0"/>
                      </a:lnTo>
                      <a:cubicBezTo>
                        <a:pt x="9995" y="715"/>
                        <a:pt x="9883" y="3575"/>
                        <a:pt x="9859" y="4290"/>
                      </a:cubicBezTo>
                      <a:lnTo>
                        <a:pt x="9859" y="4290"/>
                      </a:lnTo>
                      <a:lnTo>
                        <a:pt x="8789" y="3323"/>
                      </a:lnTo>
                      <a:cubicBezTo>
                        <a:pt x="8322" y="4165"/>
                        <a:pt x="7565" y="5364"/>
                        <a:pt x="6451" y="6484"/>
                      </a:cubicBezTo>
                      <a:cubicBezTo>
                        <a:pt x="4555" y="8013"/>
                        <a:pt x="1861" y="9489"/>
                        <a:pt x="0" y="10000"/>
                      </a:cubicBezTo>
                      <a:cubicBezTo>
                        <a:pt x="2552" y="8660"/>
                        <a:pt x="4458" y="7084"/>
                        <a:pt x="5718" y="5387"/>
                      </a:cubicBezTo>
                      <a:cubicBezTo>
                        <a:pt x="6295" y="4571"/>
                        <a:pt x="7138" y="3172"/>
                        <a:pt x="7380" y="2065"/>
                      </a:cubicBezTo>
                      <a:lnTo>
                        <a:pt x="7380" y="2065"/>
                      </a:lnTo>
                      <a:lnTo>
                        <a:pt x="7380" y="2065"/>
                      </a:lnTo>
                      <a:lnTo>
                        <a:pt x="6310" y="103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28C6B6A2-A7AB-4CD1-B081-4D829A322B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4239" y="6740471"/>
                  <a:ext cx="327143" cy="1186542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E888A0EC-EF4A-4D3C-84CA-3112F7C17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455" y="7093577"/>
                  <a:ext cx="324548" cy="833437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281BDF2A-CFF9-4D17-8967-81287532A5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-195930" y="7399947"/>
                  <a:ext cx="327143" cy="527063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27" name="Freeform 104">
                  <a:extLst>
                    <a:ext uri="{FF2B5EF4-FFF2-40B4-BE49-F238E27FC236}">
                      <a16:creationId xmlns:a16="http://schemas.microsoft.com/office/drawing/2014/main" id="{4904A5F6-C248-4CF9-800F-B401CF28BE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69888" y="6688820"/>
                  <a:ext cx="1489325" cy="1363086"/>
                </a:xfrm>
                <a:custGeom>
                  <a:avLst/>
                  <a:gdLst>
                    <a:gd name="T0" fmla="*/ 19 w 575"/>
                    <a:gd name="T1" fmla="*/ 0 h 530"/>
                    <a:gd name="T2" fmla="*/ 24 w 575"/>
                    <a:gd name="T3" fmla="*/ 0 h 530"/>
                    <a:gd name="T4" fmla="*/ 29 w 575"/>
                    <a:gd name="T5" fmla="*/ 3 h 530"/>
                    <a:gd name="T6" fmla="*/ 33 w 575"/>
                    <a:gd name="T7" fmla="*/ 7 h 530"/>
                    <a:gd name="T8" fmla="*/ 36 w 575"/>
                    <a:gd name="T9" fmla="*/ 12 h 530"/>
                    <a:gd name="T10" fmla="*/ 37 w 575"/>
                    <a:gd name="T11" fmla="*/ 18 h 530"/>
                    <a:gd name="T12" fmla="*/ 37 w 575"/>
                    <a:gd name="T13" fmla="*/ 492 h 530"/>
                    <a:gd name="T14" fmla="*/ 557 w 575"/>
                    <a:gd name="T15" fmla="*/ 492 h 530"/>
                    <a:gd name="T16" fmla="*/ 562 w 575"/>
                    <a:gd name="T17" fmla="*/ 494 h 530"/>
                    <a:gd name="T18" fmla="*/ 567 w 575"/>
                    <a:gd name="T19" fmla="*/ 496 h 530"/>
                    <a:gd name="T20" fmla="*/ 571 w 575"/>
                    <a:gd name="T21" fmla="*/ 500 h 530"/>
                    <a:gd name="T22" fmla="*/ 574 w 575"/>
                    <a:gd name="T23" fmla="*/ 505 h 530"/>
                    <a:gd name="T24" fmla="*/ 575 w 575"/>
                    <a:gd name="T25" fmla="*/ 512 h 530"/>
                    <a:gd name="T26" fmla="*/ 574 w 575"/>
                    <a:gd name="T27" fmla="*/ 517 h 530"/>
                    <a:gd name="T28" fmla="*/ 571 w 575"/>
                    <a:gd name="T29" fmla="*/ 522 h 530"/>
                    <a:gd name="T30" fmla="*/ 567 w 575"/>
                    <a:gd name="T31" fmla="*/ 526 h 530"/>
                    <a:gd name="T32" fmla="*/ 562 w 575"/>
                    <a:gd name="T33" fmla="*/ 529 h 530"/>
                    <a:gd name="T34" fmla="*/ 557 w 575"/>
                    <a:gd name="T35" fmla="*/ 530 h 530"/>
                    <a:gd name="T36" fmla="*/ 19 w 575"/>
                    <a:gd name="T37" fmla="*/ 530 h 530"/>
                    <a:gd name="T38" fmla="*/ 12 w 575"/>
                    <a:gd name="T39" fmla="*/ 529 h 530"/>
                    <a:gd name="T40" fmla="*/ 7 w 575"/>
                    <a:gd name="T41" fmla="*/ 526 h 530"/>
                    <a:gd name="T42" fmla="*/ 3 w 575"/>
                    <a:gd name="T43" fmla="*/ 522 h 530"/>
                    <a:gd name="T44" fmla="*/ 0 w 575"/>
                    <a:gd name="T45" fmla="*/ 517 h 530"/>
                    <a:gd name="T46" fmla="*/ 0 w 575"/>
                    <a:gd name="T47" fmla="*/ 512 h 530"/>
                    <a:gd name="T48" fmla="*/ 0 w 575"/>
                    <a:gd name="T49" fmla="*/ 18 h 530"/>
                    <a:gd name="T50" fmla="*/ 0 w 575"/>
                    <a:gd name="T51" fmla="*/ 12 h 530"/>
                    <a:gd name="T52" fmla="*/ 3 w 575"/>
                    <a:gd name="T53" fmla="*/ 7 h 530"/>
                    <a:gd name="T54" fmla="*/ 7 w 575"/>
                    <a:gd name="T55" fmla="*/ 3 h 530"/>
                    <a:gd name="T56" fmla="*/ 12 w 575"/>
                    <a:gd name="T57" fmla="*/ 0 h 530"/>
                    <a:gd name="T58" fmla="*/ 19 w 575"/>
                    <a:gd name="T59" fmla="*/ 0 h 530"/>
                    <a:gd name="connsiteX0" fmla="*/ 330 w 10000"/>
                    <a:gd name="connsiteY0" fmla="*/ 0 h 10000"/>
                    <a:gd name="connsiteX1" fmla="*/ 417 w 10000"/>
                    <a:gd name="connsiteY1" fmla="*/ 0 h 10000"/>
                    <a:gd name="connsiteX2" fmla="*/ 504 w 10000"/>
                    <a:gd name="connsiteY2" fmla="*/ 57 h 10000"/>
                    <a:gd name="connsiteX3" fmla="*/ 574 w 10000"/>
                    <a:gd name="connsiteY3" fmla="*/ 132 h 10000"/>
                    <a:gd name="connsiteX4" fmla="*/ 626 w 10000"/>
                    <a:gd name="connsiteY4" fmla="*/ 226 h 10000"/>
                    <a:gd name="connsiteX5" fmla="*/ 643 w 10000"/>
                    <a:gd name="connsiteY5" fmla="*/ 340 h 10000"/>
                    <a:gd name="connsiteX6" fmla="*/ 643 w 10000"/>
                    <a:gd name="connsiteY6" fmla="*/ 9283 h 10000"/>
                    <a:gd name="connsiteX7" fmla="*/ 9687 w 10000"/>
                    <a:gd name="connsiteY7" fmla="*/ 9283 h 10000"/>
                    <a:gd name="connsiteX8" fmla="*/ 9774 w 10000"/>
                    <a:gd name="connsiteY8" fmla="*/ 9321 h 10000"/>
                    <a:gd name="connsiteX9" fmla="*/ 9861 w 10000"/>
                    <a:gd name="connsiteY9" fmla="*/ 9358 h 10000"/>
                    <a:gd name="connsiteX10" fmla="*/ 9930 w 10000"/>
                    <a:gd name="connsiteY10" fmla="*/ 9434 h 10000"/>
                    <a:gd name="connsiteX11" fmla="*/ 9983 w 10000"/>
                    <a:gd name="connsiteY11" fmla="*/ 9528 h 10000"/>
                    <a:gd name="connsiteX12" fmla="*/ 10000 w 10000"/>
                    <a:gd name="connsiteY12" fmla="*/ 9660 h 10000"/>
                    <a:gd name="connsiteX13" fmla="*/ 9983 w 10000"/>
                    <a:gd name="connsiteY13" fmla="*/ 9755 h 10000"/>
                    <a:gd name="connsiteX14" fmla="*/ 9930 w 10000"/>
                    <a:gd name="connsiteY14" fmla="*/ 9849 h 10000"/>
                    <a:gd name="connsiteX15" fmla="*/ 9861 w 10000"/>
                    <a:gd name="connsiteY15" fmla="*/ 9925 h 10000"/>
                    <a:gd name="connsiteX16" fmla="*/ 9774 w 10000"/>
                    <a:gd name="connsiteY16" fmla="*/ 9981 h 10000"/>
                    <a:gd name="connsiteX17" fmla="*/ 9687 w 10000"/>
                    <a:gd name="connsiteY17" fmla="*/ 10000 h 10000"/>
                    <a:gd name="connsiteX18" fmla="*/ 330 w 10000"/>
                    <a:gd name="connsiteY18" fmla="*/ 10000 h 10000"/>
                    <a:gd name="connsiteX19" fmla="*/ 209 w 10000"/>
                    <a:gd name="connsiteY19" fmla="*/ 9981 h 10000"/>
                    <a:gd name="connsiteX20" fmla="*/ 122 w 10000"/>
                    <a:gd name="connsiteY20" fmla="*/ 9925 h 10000"/>
                    <a:gd name="connsiteX21" fmla="*/ 52 w 10000"/>
                    <a:gd name="connsiteY21" fmla="*/ 9849 h 10000"/>
                    <a:gd name="connsiteX22" fmla="*/ 0 w 10000"/>
                    <a:gd name="connsiteY22" fmla="*/ 9755 h 10000"/>
                    <a:gd name="connsiteX23" fmla="*/ 0 w 10000"/>
                    <a:gd name="connsiteY23" fmla="*/ 9660 h 10000"/>
                    <a:gd name="connsiteX24" fmla="*/ 0 w 10000"/>
                    <a:gd name="connsiteY24" fmla="*/ 340 h 10000"/>
                    <a:gd name="connsiteX25" fmla="*/ 52 w 10000"/>
                    <a:gd name="connsiteY25" fmla="*/ 132 h 10000"/>
                    <a:gd name="connsiteX26" fmla="*/ 122 w 10000"/>
                    <a:gd name="connsiteY26" fmla="*/ 57 h 10000"/>
                    <a:gd name="connsiteX27" fmla="*/ 209 w 10000"/>
                    <a:gd name="connsiteY27" fmla="*/ 0 h 10000"/>
                    <a:gd name="connsiteX28" fmla="*/ 330 w 10000"/>
                    <a:gd name="connsiteY28" fmla="*/ 0 h 10000"/>
                    <a:gd name="connsiteX0" fmla="*/ 330 w 10000"/>
                    <a:gd name="connsiteY0" fmla="*/ 438 h 10438"/>
                    <a:gd name="connsiteX1" fmla="*/ 417 w 10000"/>
                    <a:gd name="connsiteY1" fmla="*/ 438 h 10438"/>
                    <a:gd name="connsiteX2" fmla="*/ 504 w 10000"/>
                    <a:gd name="connsiteY2" fmla="*/ 495 h 10438"/>
                    <a:gd name="connsiteX3" fmla="*/ 574 w 10000"/>
                    <a:gd name="connsiteY3" fmla="*/ 570 h 10438"/>
                    <a:gd name="connsiteX4" fmla="*/ 626 w 10000"/>
                    <a:gd name="connsiteY4" fmla="*/ 664 h 10438"/>
                    <a:gd name="connsiteX5" fmla="*/ 643 w 10000"/>
                    <a:gd name="connsiteY5" fmla="*/ 778 h 10438"/>
                    <a:gd name="connsiteX6" fmla="*/ 643 w 10000"/>
                    <a:gd name="connsiteY6" fmla="*/ 9721 h 10438"/>
                    <a:gd name="connsiteX7" fmla="*/ 9687 w 10000"/>
                    <a:gd name="connsiteY7" fmla="*/ 9721 h 10438"/>
                    <a:gd name="connsiteX8" fmla="*/ 9774 w 10000"/>
                    <a:gd name="connsiteY8" fmla="*/ 9759 h 10438"/>
                    <a:gd name="connsiteX9" fmla="*/ 9861 w 10000"/>
                    <a:gd name="connsiteY9" fmla="*/ 9796 h 10438"/>
                    <a:gd name="connsiteX10" fmla="*/ 9930 w 10000"/>
                    <a:gd name="connsiteY10" fmla="*/ 9872 h 10438"/>
                    <a:gd name="connsiteX11" fmla="*/ 9983 w 10000"/>
                    <a:gd name="connsiteY11" fmla="*/ 9966 h 10438"/>
                    <a:gd name="connsiteX12" fmla="*/ 10000 w 10000"/>
                    <a:gd name="connsiteY12" fmla="*/ 10098 h 10438"/>
                    <a:gd name="connsiteX13" fmla="*/ 9983 w 10000"/>
                    <a:gd name="connsiteY13" fmla="*/ 10193 h 10438"/>
                    <a:gd name="connsiteX14" fmla="*/ 9930 w 10000"/>
                    <a:gd name="connsiteY14" fmla="*/ 10287 h 10438"/>
                    <a:gd name="connsiteX15" fmla="*/ 9861 w 10000"/>
                    <a:gd name="connsiteY15" fmla="*/ 10363 h 10438"/>
                    <a:gd name="connsiteX16" fmla="*/ 9774 w 10000"/>
                    <a:gd name="connsiteY16" fmla="*/ 10419 h 10438"/>
                    <a:gd name="connsiteX17" fmla="*/ 9687 w 10000"/>
                    <a:gd name="connsiteY17" fmla="*/ 10438 h 10438"/>
                    <a:gd name="connsiteX18" fmla="*/ 330 w 10000"/>
                    <a:gd name="connsiteY18" fmla="*/ 10438 h 10438"/>
                    <a:gd name="connsiteX19" fmla="*/ 209 w 10000"/>
                    <a:gd name="connsiteY19" fmla="*/ 10419 h 10438"/>
                    <a:gd name="connsiteX20" fmla="*/ 122 w 10000"/>
                    <a:gd name="connsiteY20" fmla="*/ 10363 h 10438"/>
                    <a:gd name="connsiteX21" fmla="*/ 52 w 10000"/>
                    <a:gd name="connsiteY21" fmla="*/ 10287 h 10438"/>
                    <a:gd name="connsiteX22" fmla="*/ 0 w 10000"/>
                    <a:gd name="connsiteY22" fmla="*/ 10193 h 10438"/>
                    <a:gd name="connsiteX23" fmla="*/ 0 w 10000"/>
                    <a:gd name="connsiteY23" fmla="*/ 10098 h 10438"/>
                    <a:gd name="connsiteX24" fmla="*/ 0 w 10000"/>
                    <a:gd name="connsiteY24" fmla="*/ 778 h 10438"/>
                    <a:gd name="connsiteX25" fmla="*/ 122 w 10000"/>
                    <a:gd name="connsiteY25" fmla="*/ 495 h 10438"/>
                    <a:gd name="connsiteX26" fmla="*/ 209 w 10000"/>
                    <a:gd name="connsiteY26" fmla="*/ 438 h 10438"/>
                    <a:gd name="connsiteX27" fmla="*/ 330 w 10000"/>
                    <a:gd name="connsiteY27" fmla="*/ 438 h 10438"/>
                    <a:gd name="connsiteX0" fmla="*/ 330 w 10000"/>
                    <a:gd name="connsiteY0" fmla="*/ 460 h 10460"/>
                    <a:gd name="connsiteX1" fmla="*/ 417 w 10000"/>
                    <a:gd name="connsiteY1" fmla="*/ 460 h 10460"/>
                    <a:gd name="connsiteX2" fmla="*/ 504 w 10000"/>
                    <a:gd name="connsiteY2" fmla="*/ 517 h 10460"/>
                    <a:gd name="connsiteX3" fmla="*/ 574 w 10000"/>
                    <a:gd name="connsiteY3" fmla="*/ 592 h 10460"/>
                    <a:gd name="connsiteX4" fmla="*/ 626 w 10000"/>
                    <a:gd name="connsiteY4" fmla="*/ 686 h 10460"/>
                    <a:gd name="connsiteX5" fmla="*/ 643 w 10000"/>
                    <a:gd name="connsiteY5" fmla="*/ 800 h 10460"/>
                    <a:gd name="connsiteX6" fmla="*/ 643 w 10000"/>
                    <a:gd name="connsiteY6" fmla="*/ 9743 h 10460"/>
                    <a:gd name="connsiteX7" fmla="*/ 9687 w 10000"/>
                    <a:gd name="connsiteY7" fmla="*/ 9743 h 10460"/>
                    <a:gd name="connsiteX8" fmla="*/ 9774 w 10000"/>
                    <a:gd name="connsiteY8" fmla="*/ 9781 h 10460"/>
                    <a:gd name="connsiteX9" fmla="*/ 9861 w 10000"/>
                    <a:gd name="connsiteY9" fmla="*/ 9818 h 10460"/>
                    <a:gd name="connsiteX10" fmla="*/ 9930 w 10000"/>
                    <a:gd name="connsiteY10" fmla="*/ 9894 h 10460"/>
                    <a:gd name="connsiteX11" fmla="*/ 9983 w 10000"/>
                    <a:gd name="connsiteY11" fmla="*/ 9988 h 10460"/>
                    <a:gd name="connsiteX12" fmla="*/ 10000 w 10000"/>
                    <a:gd name="connsiteY12" fmla="*/ 10120 h 10460"/>
                    <a:gd name="connsiteX13" fmla="*/ 9983 w 10000"/>
                    <a:gd name="connsiteY13" fmla="*/ 10215 h 10460"/>
                    <a:gd name="connsiteX14" fmla="*/ 9930 w 10000"/>
                    <a:gd name="connsiteY14" fmla="*/ 10309 h 10460"/>
                    <a:gd name="connsiteX15" fmla="*/ 9861 w 10000"/>
                    <a:gd name="connsiteY15" fmla="*/ 10385 h 10460"/>
                    <a:gd name="connsiteX16" fmla="*/ 9774 w 10000"/>
                    <a:gd name="connsiteY16" fmla="*/ 10441 h 10460"/>
                    <a:gd name="connsiteX17" fmla="*/ 9687 w 10000"/>
                    <a:gd name="connsiteY17" fmla="*/ 10460 h 10460"/>
                    <a:gd name="connsiteX18" fmla="*/ 330 w 10000"/>
                    <a:gd name="connsiteY18" fmla="*/ 10460 h 10460"/>
                    <a:gd name="connsiteX19" fmla="*/ 209 w 10000"/>
                    <a:gd name="connsiteY19" fmla="*/ 10441 h 10460"/>
                    <a:gd name="connsiteX20" fmla="*/ 122 w 10000"/>
                    <a:gd name="connsiteY20" fmla="*/ 10385 h 10460"/>
                    <a:gd name="connsiteX21" fmla="*/ 52 w 10000"/>
                    <a:gd name="connsiteY21" fmla="*/ 10309 h 10460"/>
                    <a:gd name="connsiteX22" fmla="*/ 0 w 10000"/>
                    <a:gd name="connsiteY22" fmla="*/ 10215 h 10460"/>
                    <a:gd name="connsiteX23" fmla="*/ 0 w 10000"/>
                    <a:gd name="connsiteY23" fmla="*/ 10120 h 10460"/>
                    <a:gd name="connsiteX24" fmla="*/ 0 w 10000"/>
                    <a:gd name="connsiteY24" fmla="*/ 800 h 10460"/>
                    <a:gd name="connsiteX25" fmla="*/ 209 w 10000"/>
                    <a:gd name="connsiteY25" fmla="*/ 460 h 10460"/>
                    <a:gd name="connsiteX26" fmla="*/ 330 w 10000"/>
                    <a:gd name="connsiteY26" fmla="*/ 460 h 10460"/>
                    <a:gd name="connsiteX0" fmla="*/ 330 w 10000"/>
                    <a:gd name="connsiteY0" fmla="*/ 460 h 10460"/>
                    <a:gd name="connsiteX1" fmla="*/ 417 w 10000"/>
                    <a:gd name="connsiteY1" fmla="*/ 460 h 10460"/>
                    <a:gd name="connsiteX2" fmla="*/ 504 w 10000"/>
                    <a:gd name="connsiteY2" fmla="*/ 517 h 10460"/>
                    <a:gd name="connsiteX3" fmla="*/ 574 w 10000"/>
                    <a:gd name="connsiteY3" fmla="*/ 592 h 10460"/>
                    <a:gd name="connsiteX4" fmla="*/ 626 w 10000"/>
                    <a:gd name="connsiteY4" fmla="*/ 686 h 10460"/>
                    <a:gd name="connsiteX5" fmla="*/ 643 w 10000"/>
                    <a:gd name="connsiteY5" fmla="*/ 800 h 10460"/>
                    <a:gd name="connsiteX6" fmla="*/ 643 w 10000"/>
                    <a:gd name="connsiteY6" fmla="*/ 9743 h 10460"/>
                    <a:gd name="connsiteX7" fmla="*/ 9687 w 10000"/>
                    <a:gd name="connsiteY7" fmla="*/ 9743 h 10460"/>
                    <a:gd name="connsiteX8" fmla="*/ 9774 w 10000"/>
                    <a:gd name="connsiteY8" fmla="*/ 9781 h 10460"/>
                    <a:gd name="connsiteX9" fmla="*/ 9861 w 10000"/>
                    <a:gd name="connsiteY9" fmla="*/ 9818 h 10460"/>
                    <a:gd name="connsiteX10" fmla="*/ 9930 w 10000"/>
                    <a:gd name="connsiteY10" fmla="*/ 9894 h 10460"/>
                    <a:gd name="connsiteX11" fmla="*/ 9983 w 10000"/>
                    <a:gd name="connsiteY11" fmla="*/ 9988 h 10460"/>
                    <a:gd name="connsiteX12" fmla="*/ 10000 w 10000"/>
                    <a:gd name="connsiteY12" fmla="*/ 10120 h 10460"/>
                    <a:gd name="connsiteX13" fmla="*/ 9983 w 10000"/>
                    <a:gd name="connsiteY13" fmla="*/ 10215 h 10460"/>
                    <a:gd name="connsiteX14" fmla="*/ 9930 w 10000"/>
                    <a:gd name="connsiteY14" fmla="*/ 10309 h 10460"/>
                    <a:gd name="connsiteX15" fmla="*/ 9861 w 10000"/>
                    <a:gd name="connsiteY15" fmla="*/ 10385 h 10460"/>
                    <a:gd name="connsiteX16" fmla="*/ 9774 w 10000"/>
                    <a:gd name="connsiteY16" fmla="*/ 10441 h 10460"/>
                    <a:gd name="connsiteX17" fmla="*/ 9687 w 10000"/>
                    <a:gd name="connsiteY17" fmla="*/ 10460 h 10460"/>
                    <a:gd name="connsiteX18" fmla="*/ 330 w 10000"/>
                    <a:gd name="connsiteY18" fmla="*/ 10460 h 10460"/>
                    <a:gd name="connsiteX19" fmla="*/ 209 w 10000"/>
                    <a:gd name="connsiteY19" fmla="*/ 10441 h 10460"/>
                    <a:gd name="connsiteX20" fmla="*/ 122 w 10000"/>
                    <a:gd name="connsiteY20" fmla="*/ 10385 h 10460"/>
                    <a:gd name="connsiteX21" fmla="*/ 52 w 10000"/>
                    <a:gd name="connsiteY21" fmla="*/ 10309 h 10460"/>
                    <a:gd name="connsiteX22" fmla="*/ 0 w 10000"/>
                    <a:gd name="connsiteY22" fmla="*/ 10215 h 10460"/>
                    <a:gd name="connsiteX23" fmla="*/ 0 w 10000"/>
                    <a:gd name="connsiteY23" fmla="*/ 10120 h 10460"/>
                    <a:gd name="connsiteX24" fmla="*/ 0 w 10000"/>
                    <a:gd name="connsiteY24" fmla="*/ 800 h 10460"/>
                    <a:gd name="connsiteX25" fmla="*/ 330 w 10000"/>
                    <a:gd name="connsiteY25" fmla="*/ 460 h 10460"/>
                    <a:gd name="connsiteX0" fmla="*/ 0 w 10000"/>
                    <a:gd name="connsiteY0" fmla="*/ 802 h 10462"/>
                    <a:gd name="connsiteX1" fmla="*/ 417 w 10000"/>
                    <a:gd name="connsiteY1" fmla="*/ 462 h 10462"/>
                    <a:gd name="connsiteX2" fmla="*/ 504 w 10000"/>
                    <a:gd name="connsiteY2" fmla="*/ 519 h 10462"/>
                    <a:gd name="connsiteX3" fmla="*/ 574 w 10000"/>
                    <a:gd name="connsiteY3" fmla="*/ 594 h 10462"/>
                    <a:gd name="connsiteX4" fmla="*/ 626 w 10000"/>
                    <a:gd name="connsiteY4" fmla="*/ 688 h 10462"/>
                    <a:gd name="connsiteX5" fmla="*/ 643 w 10000"/>
                    <a:gd name="connsiteY5" fmla="*/ 802 h 10462"/>
                    <a:gd name="connsiteX6" fmla="*/ 643 w 10000"/>
                    <a:gd name="connsiteY6" fmla="*/ 9745 h 10462"/>
                    <a:gd name="connsiteX7" fmla="*/ 9687 w 10000"/>
                    <a:gd name="connsiteY7" fmla="*/ 9745 h 10462"/>
                    <a:gd name="connsiteX8" fmla="*/ 9774 w 10000"/>
                    <a:gd name="connsiteY8" fmla="*/ 9783 h 10462"/>
                    <a:gd name="connsiteX9" fmla="*/ 9861 w 10000"/>
                    <a:gd name="connsiteY9" fmla="*/ 9820 h 10462"/>
                    <a:gd name="connsiteX10" fmla="*/ 9930 w 10000"/>
                    <a:gd name="connsiteY10" fmla="*/ 9896 h 10462"/>
                    <a:gd name="connsiteX11" fmla="*/ 9983 w 10000"/>
                    <a:gd name="connsiteY11" fmla="*/ 9990 h 10462"/>
                    <a:gd name="connsiteX12" fmla="*/ 10000 w 10000"/>
                    <a:gd name="connsiteY12" fmla="*/ 10122 h 10462"/>
                    <a:gd name="connsiteX13" fmla="*/ 9983 w 10000"/>
                    <a:gd name="connsiteY13" fmla="*/ 10217 h 10462"/>
                    <a:gd name="connsiteX14" fmla="*/ 9930 w 10000"/>
                    <a:gd name="connsiteY14" fmla="*/ 10311 h 10462"/>
                    <a:gd name="connsiteX15" fmla="*/ 9861 w 10000"/>
                    <a:gd name="connsiteY15" fmla="*/ 10387 h 10462"/>
                    <a:gd name="connsiteX16" fmla="*/ 9774 w 10000"/>
                    <a:gd name="connsiteY16" fmla="*/ 10443 h 10462"/>
                    <a:gd name="connsiteX17" fmla="*/ 9687 w 10000"/>
                    <a:gd name="connsiteY17" fmla="*/ 10462 h 10462"/>
                    <a:gd name="connsiteX18" fmla="*/ 330 w 10000"/>
                    <a:gd name="connsiteY18" fmla="*/ 10462 h 10462"/>
                    <a:gd name="connsiteX19" fmla="*/ 209 w 10000"/>
                    <a:gd name="connsiteY19" fmla="*/ 10443 h 10462"/>
                    <a:gd name="connsiteX20" fmla="*/ 122 w 10000"/>
                    <a:gd name="connsiteY20" fmla="*/ 10387 h 10462"/>
                    <a:gd name="connsiteX21" fmla="*/ 52 w 10000"/>
                    <a:gd name="connsiteY21" fmla="*/ 10311 h 10462"/>
                    <a:gd name="connsiteX22" fmla="*/ 0 w 10000"/>
                    <a:gd name="connsiteY22" fmla="*/ 10217 h 10462"/>
                    <a:gd name="connsiteX23" fmla="*/ 0 w 10000"/>
                    <a:gd name="connsiteY23" fmla="*/ 10122 h 10462"/>
                    <a:gd name="connsiteX24" fmla="*/ 0 w 10000"/>
                    <a:gd name="connsiteY24" fmla="*/ 802 h 10462"/>
                    <a:gd name="connsiteX0" fmla="*/ 0 w 10000"/>
                    <a:gd name="connsiteY0" fmla="*/ 784 h 10444"/>
                    <a:gd name="connsiteX1" fmla="*/ 504 w 10000"/>
                    <a:gd name="connsiteY1" fmla="*/ 501 h 10444"/>
                    <a:gd name="connsiteX2" fmla="*/ 574 w 10000"/>
                    <a:gd name="connsiteY2" fmla="*/ 576 h 10444"/>
                    <a:gd name="connsiteX3" fmla="*/ 626 w 10000"/>
                    <a:gd name="connsiteY3" fmla="*/ 670 h 10444"/>
                    <a:gd name="connsiteX4" fmla="*/ 643 w 10000"/>
                    <a:gd name="connsiteY4" fmla="*/ 784 h 10444"/>
                    <a:gd name="connsiteX5" fmla="*/ 643 w 10000"/>
                    <a:gd name="connsiteY5" fmla="*/ 9727 h 10444"/>
                    <a:gd name="connsiteX6" fmla="*/ 9687 w 10000"/>
                    <a:gd name="connsiteY6" fmla="*/ 9727 h 10444"/>
                    <a:gd name="connsiteX7" fmla="*/ 9774 w 10000"/>
                    <a:gd name="connsiteY7" fmla="*/ 9765 h 10444"/>
                    <a:gd name="connsiteX8" fmla="*/ 9861 w 10000"/>
                    <a:gd name="connsiteY8" fmla="*/ 9802 h 10444"/>
                    <a:gd name="connsiteX9" fmla="*/ 9930 w 10000"/>
                    <a:gd name="connsiteY9" fmla="*/ 9878 h 10444"/>
                    <a:gd name="connsiteX10" fmla="*/ 9983 w 10000"/>
                    <a:gd name="connsiteY10" fmla="*/ 9972 h 10444"/>
                    <a:gd name="connsiteX11" fmla="*/ 10000 w 10000"/>
                    <a:gd name="connsiteY11" fmla="*/ 10104 h 10444"/>
                    <a:gd name="connsiteX12" fmla="*/ 9983 w 10000"/>
                    <a:gd name="connsiteY12" fmla="*/ 10199 h 10444"/>
                    <a:gd name="connsiteX13" fmla="*/ 9930 w 10000"/>
                    <a:gd name="connsiteY13" fmla="*/ 10293 h 10444"/>
                    <a:gd name="connsiteX14" fmla="*/ 9861 w 10000"/>
                    <a:gd name="connsiteY14" fmla="*/ 10369 h 10444"/>
                    <a:gd name="connsiteX15" fmla="*/ 9774 w 10000"/>
                    <a:gd name="connsiteY15" fmla="*/ 10425 h 10444"/>
                    <a:gd name="connsiteX16" fmla="*/ 9687 w 10000"/>
                    <a:gd name="connsiteY16" fmla="*/ 10444 h 10444"/>
                    <a:gd name="connsiteX17" fmla="*/ 330 w 10000"/>
                    <a:gd name="connsiteY17" fmla="*/ 10444 h 10444"/>
                    <a:gd name="connsiteX18" fmla="*/ 209 w 10000"/>
                    <a:gd name="connsiteY18" fmla="*/ 10425 h 10444"/>
                    <a:gd name="connsiteX19" fmla="*/ 122 w 10000"/>
                    <a:gd name="connsiteY19" fmla="*/ 10369 h 10444"/>
                    <a:gd name="connsiteX20" fmla="*/ 52 w 10000"/>
                    <a:gd name="connsiteY20" fmla="*/ 10293 h 10444"/>
                    <a:gd name="connsiteX21" fmla="*/ 0 w 10000"/>
                    <a:gd name="connsiteY21" fmla="*/ 10199 h 10444"/>
                    <a:gd name="connsiteX22" fmla="*/ 0 w 10000"/>
                    <a:gd name="connsiteY22" fmla="*/ 10104 h 10444"/>
                    <a:gd name="connsiteX23" fmla="*/ 0 w 10000"/>
                    <a:gd name="connsiteY23" fmla="*/ 784 h 10444"/>
                    <a:gd name="connsiteX0" fmla="*/ 0 w 10000"/>
                    <a:gd name="connsiteY0" fmla="*/ 760 h 10420"/>
                    <a:gd name="connsiteX1" fmla="*/ 574 w 10000"/>
                    <a:gd name="connsiteY1" fmla="*/ 552 h 10420"/>
                    <a:gd name="connsiteX2" fmla="*/ 626 w 10000"/>
                    <a:gd name="connsiteY2" fmla="*/ 646 h 10420"/>
                    <a:gd name="connsiteX3" fmla="*/ 643 w 10000"/>
                    <a:gd name="connsiteY3" fmla="*/ 760 h 10420"/>
                    <a:gd name="connsiteX4" fmla="*/ 643 w 10000"/>
                    <a:gd name="connsiteY4" fmla="*/ 9703 h 10420"/>
                    <a:gd name="connsiteX5" fmla="*/ 9687 w 10000"/>
                    <a:gd name="connsiteY5" fmla="*/ 9703 h 10420"/>
                    <a:gd name="connsiteX6" fmla="*/ 9774 w 10000"/>
                    <a:gd name="connsiteY6" fmla="*/ 9741 h 10420"/>
                    <a:gd name="connsiteX7" fmla="*/ 9861 w 10000"/>
                    <a:gd name="connsiteY7" fmla="*/ 9778 h 10420"/>
                    <a:gd name="connsiteX8" fmla="*/ 9930 w 10000"/>
                    <a:gd name="connsiteY8" fmla="*/ 9854 h 10420"/>
                    <a:gd name="connsiteX9" fmla="*/ 9983 w 10000"/>
                    <a:gd name="connsiteY9" fmla="*/ 9948 h 10420"/>
                    <a:gd name="connsiteX10" fmla="*/ 10000 w 10000"/>
                    <a:gd name="connsiteY10" fmla="*/ 10080 h 10420"/>
                    <a:gd name="connsiteX11" fmla="*/ 9983 w 10000"/>
                    <a:gd name="connsiteY11" fmla="*/ 10175 h 10420"/>
                    <a:gd name="connsiteX12" fmla="*/ 9930 w 10000"/>
                    <a:gd name="connsiteY12" fmla="*/ 10269 h 10420"/>
                    <a:gd name="connsiteX13" fmla="*/ 9861 w 10000"/>
                    <a:gd name="connsiteY13" fmla="*/ 10345 h 10420"/>
                    <a:gd name="connsiteX14" fmla="*/ 9774 w 10000"/>
                    <a:gd name="connsiteY14" fmla="*/ 10401 h 10420"/>
                    <a:gd name="connsiteX15" fmla="*/ 9687 w 10000"/>
                    <a:gd name="connsiteY15" fmla="*/ 10420 h 10420"/>
                    <a:gd name="connsiteX16" fmla="*/ 330 w 10000"/>
                    <a:gd name="connsiteY16" fmla="*/ 10420 h 10420"/>
                    <a:gd name="connsiteX17" fmla="*/ 209 w 10000"/>
                    <a:gd name="connsiteY17" fmla="*/ 10401 h 10420"/>
                    <a:gd name="connsiteX18" fmla="*/ 122 w 10000"/>
                    <a:gd name="connsiteY18" fmla="*/ 10345 h 10420"/>
                    <a:gd name="connsiteX19" fmla="*/ 52 w 10000"/>
                    <a:gd name="connsiteY19" fmla="*/ 10269 h 10420"/>
                    <a:gd name="connsiteX20" fmla="*/ 0 w 10000"/>
                    <a:gd name="connsiteY20" fmla="*/ 10175 h 10420"/>
                    <a:gd name="connsiteX21" fmla="*/ 0 w 10000"/>
                    <a:gd name="connsiteY21" fmla="*/ 10080 h 10420"/>
                    <a:gd name="connsiteX22" fmla="*/ 0 w 10000"/>
                    <a:gd name="connsiteY22" fmla="*/ 760 h 10420"/>
                    <a:gd name="connsiteX0" fmla="*/ 0 w 10000"/>
                    <a:gd name="connsiteY0" fmla="*/ 730 h 10390"/>
                    <a:gd name="connsiteX1" fmla="*/ 626 w 10000"/>
                    <a:gd name="connsiteY1" fmla="*/ 616 h 10390"/>
                    <a:gd name="connsiteX2" fmla="*/ 643 w 10000"/>
                    <a:gd name="connsiteY2" fmla="*/ 730 h 10390"/>
                    <a:gd name="connsiteX3" fmla="*/ 643 w 10000"/>
                    <a:gd name="connsiteY3" fmla="*/ 9673 h 10390"/>
                    <a:gd name="connsiteX4" fmla="*/ 9687 w 10000"/>
                    <a:gd name="connsiteY4" fmla="*/ 9673 h 10390"/>
                    <a:gd name="connsiteX5" fmla="*/ 9774 w 10000"/>
                    <a:gd name="connsiteY5" fmla="*/ 9711 h 10390"/>
                    <a:gd name="connsiteX6" fmla="*/ 9861 w 10000"/>
                    <a:gd name="connsiteY6" fmla="*/ 9748 h 10390"/>
                    <a:gd name="connsiteX7" fmla="*/ 9930 w 10000"/>
                    <a:gd name="connsiteY7" fmla="*/ 9824 h 10390"/>
                    <a:gd name="connsiteX8" fmla="*/ 9983 w 10000"/>
                    <a:gd name="connsiteY8" fmla="*/ 9918 h 10390"/>
                    <a:gd name="connsiteX9" fmla="*/ 10000 w 10000"/>
                    <a:gd name="connsiteY9" fmla="*/ 10050 h 10390"/>
                    <a:gd name="connsiteX10" fmla="*/ 9983 w 10000"/>
                    <a:gd name="connsiteY10" fmla="*/ 10145 h 10390"/>
                    <a:gd name="connsiteX11" fmla="*/ 9930 w 10000"/>
                    <a:gd name="connsiteY11" fmla="*/ 10239 h 10390"/>
                    <a:gd name="connsiteX12" fmla="*/ 9861 w 10000"/>
                    <a:gd name="connsiteY12" fmla="*/ 10315 h 10390"/>
                    <a:gd name="connsiteX13" fmla="*/ 9774 w 10000"/>
                    <a:gd name="connsiteY13" fmla="*/ 10371 h 10390"/>
                    <a:gd name="connsiteX14" fmla="*/ 9687 w 10000"/>
                    <a:gd name="connsiteY14" fmla="*/ 10390 h 10390"/>
                    <a:gd name="connsiteX15" fmla="*/ 330 w 10000"/>
                    <a:gd name="connsiteY15" fmla="*/ 10390 h 10390"/>
                    <a:gd name="connsiteX16" fmla="*/ 209 w 10000"/>
                    <a:gd name="connsiteY16" fmla="*/ 10371 h 10390"/>
                    <a:gd name="connsiteX17" fmla="*/ 122 w 10000"/>
                    <a:gd name="connsiteY17" fmla="*/ 10315 h 10390"/>
                    <a:gd name="connsiteX18" fmla="*/ 52 w 10000"/>
                    <a:gd name="connsiteY18" fmla="*/ 10239 h 10390"/>
                    <a:gd name="connsiteX19" fmla="*/ 0 w 10000"/>
                    <a:gd name="connsiteY19" fmla="*/ 10145 h 10390"/>
                    <a:gd name="connsiteX20" fmla="*/ 0 w 10000"/>
                    <a:gd name="connsiteY20" fmla="*/ 10050 h 10390"/>
                    <a:gd name="connsiteX21" fmla="*/ 0 w 10000"/>
                    <a:gd name="connsiteY21" fmla="*/ 730 h 10390"/>
                    <a:gd name="connsiteX0" fmla="*/ 0 w 10000"/>
                    <a:gd name="connsiteY0" fmla="*/ 1141 h 10801"/>
                    <a:gd name="connsiteX1" fmla="*/ 643 w 10000"/>
                    <a:gd name="connsiteY1" fmla="*/ 1141 h 10801"/>
                    <a:gd name="connsiteX2" fmla="*/ 643 w 10000"/>
                    <a:gd name="connsiteY2" fmla="*/ 10084 h 10801"/>
                    <a:gd name="connsiteX3" fmla="*/ 9687 w 10000"/>
                    <a:gd name="connsiteY3" fmla="*/ 10084 h 10801"/>
                    <a:gd name="connsiteX4" fmla="*/ 9774 w 10000"/>
                    <a:gd name="connsiteY4" fmla="*/ 10122 h 10801"/>
                    <a:gd name="connsiteX5" fmla="*/ 9861 w 10000"/>
                    <a:gd name="connsiteY5" fmla="*/ 10159 h 10801"/>
                    <a:gd name="connsiteX6" fmla="*/ 9930 w 10000"/>
                    <a:gd name="connsiteY6" fmla="*/ 10235 h 10801"/>
                    <a:gd name="connsiteX7" fmla="*/ 9983 w 10000"/>
                    <a:gd name="connsiteY7" fmla="*/ 10329 h 10801"/>
                    <a:gd name="connsiteX8" fmla="*/ 10000 w 10000"/>
                    <a:gd name="connsiteY8" fmla="*/ 10461 h 10801"/>
                    <a:gd name="connsiteX9" fmla="*/ 9983 w 10000"/>
                    <a:gd name="connsiteY9" fmla="*/ 10556 h 10801"/>
                    <a:gd name="connsiteX10" fmla="*/ 9930 w 10000"/>
                    <a:gd name="connsiteY10" fmla="*/ 10650 h 10801"/>
                    <a:gd name="connsiteX11" fmla="*/ 9861 w 10000"/>
                    <a:gd name="connsiteY11" fmla="*/ 10726 h 10801"/>
                    <a:gd name="connsiteX12" fmla="*/ 9774 w 10000"/>
                    <a:gd name="connsiteY12" fmla="*/ 10782 h 10801"/>
                    <a:gd name="connsiteX13" fmla="*/ 9687 w 10000"/>
                    <a:gd name="connsiteY13" fmla="*/ 10801 h 10801"/>
                    <a:gd name="connsiteX14" fmla="*/ 330 w 10000"/>
                    <a:gd name="connsiteY14" fmla="*/ 10801 h 10801"/>
                    <a:gd name="connsiteX15" fmla="*/ 209 w 10000"/>
                    <a:gd name="connsiteY15" fmla="*/ 10782 h 10801"/>
                    <a:gd name="connsiteX16" fmla="*/ 122 w 10000"/>
                    <a:gd name="connsiteY16" fmla="*/ 10726 h 10801"/>
                    <a:gd name="connsiteX17" fmla="*/ 52 w 10000"/>
                    <a:gd name="connsiteY17" fmla="*/ 10650 h 10801"/>
                    <a:gd name="connsiteX18" fmla="*/ 0 w 10000"/>
                    <a:gd name="connsiteY18" fmla="*/ 10556 h 10801"/>
                    <a:gd name="connsiteX19" fmla="*/ 0 w 10000"/>
                    <a:gd name="connsiteY19" fmla="*/ 10461 h 10801"/>
                    <a:gd name="connsiteX20" fmla="*/ 0 w 10000"/>
                    <a:gd name="connsiteY20" fmla="*/ 1141 h 10801"/>
                    <a:gd name="connsiteX0" fmla="*/ 0 w 10000"/>
                    <a:gd name="connsiteY0" fmla="*/ 733 h 10393"/>
                    <a:gd name="connsiteX1" fmla="*/ 643 w 10000"/>
                    <a:gd name="connsiteY1" fmla="*/ 733 h 10393"/>
                    <a:gd name="connsiteX2" fmla="*/ 643 w 10000"/>
                    <a:gd name="connsiteY2" fmla="*/ 9676 h 10393"/>
                    <a:gd name="connsiteX3" fmla="*/ 9687 w 10000"/>
                    <a:gd name="connsiteY3" fmla="*/ 9676 h 10393"/>
                    <a:gd name="connsiteX4" fmla="*/ 9774 w 10000"/>
                    <a:gd name="connsiteY4" fmla="*/ 9714 h 10393"/>
                    <a:gd name="connsiteX5" fmla="*/ 9861 w 10000"/>
                    <a:gd name="connsiteY5" fmla="*/ 9751 h 10393"/>
                    <a:gd name="connsiteX6" fmla="*/ 9930 w 10000"/>
                    <a:gd name="connsiteY6" fmla="*/ 9827 h 10393"/>
                    <a:gd name="connsiteX7" fmla="*/ 9983 w 10000"/>
                    <a:gd name="connsiteY7" fmla="*/ 9921 h 10393"/>
                    <a:gd name="connsiteX8" fmla="*/ 10000 w 10000"/>
                    <a:gd name="connsiteY8" fmla="*/ 10053 h 10393"/>
                    <a:gd name="connsiteX9" fmla="*/ 9983 w 10000"/>
                    <a:gd name="connsiteY9" fmla="*/ 10148 h 10393"/>
                    <a:gd name="connsiteX10" fmla="*/ 9930 w 10000"/>
                    <a:gd name="connsiteY10" fmla="*/ 10242 h 10393"/>
                    <a:gd name="connsiteX11" fmla="*/ 9861 w 10000"/>
                    <a:gd name="connsiteY11" fmla="*/ 10318 h 10393"/>
                    <a:gd name="connsiteX12" fmla="*/ 9774 w 10000"/>
                    <a:gd name="connsiteY12" fmla="*/ 10374 h 10393"/>
                    <a:gd name="connsiteX13" fmla="*/ 9687 w 10000"/>
                    <a:gd name="connsiteY13" fmla="*/ 10393 h 10393"/>
                    <a:gd name="connsiteX14" fmla="*/ 330 w 10000"/>
                    <a:gd name="connsiteY14" fmla="*/ 10393 h 10393"/>
                    <a:gd name="connsiteX15" fmla="*/ 209 w 10000"/>
                    <a:gd name="connsiteY15" fmla="*/ 10374 h 10393"/>
                    <a:gd name="connsiteX16" fmla="*/ 122 w 10000"/>
                    <a:gd name="connsiteY16" fmla="*/ 10318 h 10393"/>
                    <a:gd name="connsiteX17" fmla="*/ 52 w 10000"/>
                    <a:gd name="connsiteY17" fmla="*/ 10242 h 10393"/>
                    <a:gd name="connsiteX18" fmla="*/ 0 w 10000"/>
                    <a:gd name="connsiteY18" fmla="*/ 10148 h 10393"/>
                    <a:gd name="connsiteX19" fmla="*/ 0 w 10000"/>
                    <a:gd name="connsiteY19" fmla="*/ 10053 h 10393"/>
                    <a:gd name="connsiteX20" fmla="*/ 0 w 10000"/>
                    <a:gd name="connsiteY20" fmla="*/ 733 h 10393"/>
                    <a:gd name="connsiteX0" fmla="*/ 0 w 10000"/>
                    <a:gd name="connsiteY0" fmla="*/ 214 h 9874"/>
                    <a:gd name="connsiteX1" fmla="*/ 643 w 10000"/>
                    <a:gd name="connsiteY1" fmla="*/ 214 h 9874"/>
                    <a:gd name="connsiteX2" fmla="*/ 643 w 10000"/>
                    <a:gd name="connsiteY2" fmla="*/ 9157 h 9874"/>
                    <a:gd name="connsiteX3" fmla="*/ 9687 w 10000"/>
                    <a:gd name="connsiteY3" fmla="*/ 9157 h 9874"/>
                    <a:gd name="connsiteX4" fmla="*/ 9774 w 10000"/>
                    <a:gd name="connsiteY4" fmla="*/ 9195 h 9874"/>
                    <a:gd name="connsiteX5" fmla="*/ 9861 w 10000"/>
                    <a:gd name="connsiteY5" fmla="*/ 9232 h 9874"/>
                    <a:gd name="connsiteX6" fmla="*/ 9930 w 10000"/>
                    <a:gd name="connsiteY6" fmla="*/ 9308 h 9874"/>
                    <a:gd name="connsiteX7" fmla="*/ 9983 w 10000"/>
                    <a:gd name="connsiteY7" fmla="*/ 9402 h 9874"/>
                    <a:gd name="connsiteX8" fmla="*/ 10000 w 10000"/>
                    <a:gd name="connsiteY8" fmla="*/ 9534 h 9874"/>
                    <a:gd name="connsiteX9" fmla="*/ 9983 w 10000"/>
                    <a:gd name="connsiteY9" fmla="*/ 9629 h 9874"/>
                    <a:gd name="connsiteX10" fmla="*/ 9930 w 10000"/>
                    <a:gd name="connsiteY10" fmla="*/ 9723 h 9874"/>
                    <a:gd name="connsiteX11" fmla="*/ 9861 w 10000"/>
                    <a:gd name="connsiteY11" fmla="*/ 9799 h 9874"/>
                    <a:gd name="connsiteX12" fmla="*/ 9774 w 10000"/>
                    <a:gd name="connsiteY12" fmla="*/ 9855 h 9874"/>
                    <a:gd name="connsiteX13" fmla="*/ 9687 w 10000"/>
                    <a:gd name="connsiteY13" fmla="*/ 9874 h 9874"/>
                    <a:gd name="connsiteX14" fmla="*/ 330 w 10000"/>
                    <a:gd name="connsiteY14" fmla="*/ 9874 h 9874"/>
                    <a:gd name="connsiteX15" fmla="*/ 209 w 10000"/>
                    <a:gd name="connsiteY15" fmla="*/ 9855 h 9874"/>
                    <a:gd name="connsiteX16" fmla="*/ 122 w 10000"/>
                    <a:gd name="connsiteY16" fmla="*/ 9799 h 9874"/>
                    <a:gd name="connsiteX17" fmla="*/ 52 w 10000"/>
                    <a:gd name="connsiteY17" fmla="*/ 9723 h 9874"/>
                    <a:gd name="connsiteX18" fmla="*/ 0 w 10000"/>
                    <a:gd name="connsiteY18" fmla="*/ 9629 h 9874"/>
                    <a:gd name="connsiteX19" fmla="*/ 0 w 10000"/>
                    <a:gd name="connsiteY19" fmla="*/ 9534 h 9874"/>
                    <a:gd name="connsiteX20" fmla="*/ 0 w 10000"/>
                    <a:gd name="connsiteY20" fmla="*/ 214 h 9874"/>
                    <a:gd name="connsiteX0" fmla="*/ 0 w 10000"/>
                    <a:gd name="connsiteY0" fmla="*/ 246 h 10029"/>
                    <a:gd name="connsiteX1" fmla="*/ 643 w 10000"/>
                    <a:gd name="connsiteY1" fmla="*/ 246 h 10029"/>
                    <a:gd name="connsiteX2" fmla="*/ 643 w 10000"/>
                    <a:gd name="connsiteY2" fmla="*/ 9303 h 10029"/>
                    <a:gd name="connsiteX3" fmla="*/ 9687 w 10000"/>
                    <a:gd name="connsiteY3" fmla="*/ 9303 h 10029"/>
                    <a:gd name="connsiteX4" fmla="*/ 9774 w 10000"/>
                    <a:gd name="connsiteY4" fmla="*/ 9341 h 10029"/>
                    <a:gd name="connsiteX5" fmla="*/ 9861 w 10000"/>
                    <a:gd name="connsiteY5" fmla="*/ 9379 h 10029"/>
                    <a:gd name="connsiteX6" fmla="*/ 9930 w 10000"/>
                    <a:gd name="connsiteY6" fmla="*/ 9456 h 10029"/>
                    <a:gd name="connsiteX7" fmla="*/ 9983 w 10000"/>
                    <a:gd name="connsiteY7" fmla="*/ 9551 h 10029"/>
                    <a:gd name="connsiteX8" fmla="*/ 10000 w 10000"/>
                    <a:gd name="connsiteY8" fmla="*/ 9685 h 10029"/>
                    <a:gd name="connsiteX9" fmla="*/ 9983 w 10000"/>
                    <a:gd name="connsiteY9" fmla="*/ 9781 h 10029"/>
                    <a:gd name="connsiteX10" fmla="*/ 9930 w 10000"/>
                    <a:gd name="connsiteY10" fmla="*/ 9876 h 10029"/>
                    <a:gd name="connsiteX11" fmla="*/ 9861 w 10000"/>
                    <a:gd name="connsiteY11" fmla="*/ 9953 h 10029"/>
                    <a:gd name="connsiteX12" fmla="*/ 9774 w 10000"/>
                    <a:gd name="connsiteY12" fmla="*/ 10010 h 10029"/>
                    <a:gd name="connsiteX13" fmla="*/ 9687 w 10000"/>
                    <a:gd name="connsiteY13" fmla="*/ 10029 h 10029"/>
                    <a:gd name="connsiteX14" fmla="*/ 330 w 10000"/>
                    <a:gd name="connsiteY14" fmla="*/ 10029 h 10029"/>
                    <a:gd name="connsiteX15" fmla="*/ 209 w 10000"/>
                    <a:gd name="connsiteY15" fmla="*/ 10010 h 10029"/>
                    <a:gd name="connsiteX16" fmla="*/ 122 w 10000"/>
                    <a:gd name="connsiteY16" fmla="*/ 9953 h 10029"/>
                    <a:gd name="connsiteX17" fmla="*/ 52 w 10000"/>
                    <a:gd name="connsiteY17" fmla="*/ 9876 h 10029"/>
                    <a:gd name="connsiteX18" fmla="*/ 0 w 10000"/>
                    <a:gd name="connsiteY18" fmla="*/ 9781 h 10029"/>
                    <a:gd name="connsiteX19" fmla="*/ 0 w 10000"/>
                    <a:gd name="connsiteY19" fmla="*/ 9685 h 10029"/>
                    <a:gd name="connsiteX20" fmla="*/ 0 w 10000"/>
                    <a:gd name="connsiteY20" fmla="*/ 246 h 10029"/>
                    <a:gd name="connsiteX0" fmla="*/ 0 w 10000"/>
                    <a:gd name="connsiteY0" fmla="*/ 246 h 10440"/>
                    <a:gd name="connsiteX1" fmla="*/ 643 w 10000"/>
                    <a:gd name="connsiteY1" fmla="*/ 246 h 10440"/>
                    <a:gd name="connsiteX2" fmla="*/ 643 w 10000"/>
                    <a:gd name="connsiteY2" fmla="*/ 9303 h 10440"/>
                    <a:gd name="connsiteX3" fmla="*/ 9687 w 10000"/>
                    <a:gd name="connsiteY3" fmla="*/ 9303 h 10440"/>
                    <a:gd name="connsiteX4" fmla="*/ 9774 w 10000"/>
                    <a:gd name="connsiteY4" fmla="*/ 9341 h 10440"/>
                    <a:gd name="connsiteX5" fmla="*/ 9861 w 10000"/>
                    <a:gd name="connsiteY5" fmla="*/ 9379 h 10440"/>
                    <a:gd name="connsiteX6" fmla="*/ 9930 w 10000"/>
                    <a:gd name="connsiteY6" fmla="*/ 9456 h 10440"/>
                    <a:gd name="connsiteX7" fmla="*/ 9983 w 10000"/>
                    <a:gd name="connsiteY7" fmla="*/ 9551 h 10440"/>
                    <a:gd name="connsiteX8" fmla="*/ 10000 w 10000"/>
                    <a:gd name="connsiteY8" fmla="*/ 9685 h 10440"/>
                    <a:gd name="connsiteX9" fmla="*/ 9983 w 10000"/>
                    <a:gd name="connsiteY9" fmla="*/ 9781 h 10440"/>
                    <a:gd name="connsiteX10" fmla="*/ 9930 w 10000"/>
                    <a:gd name="connsiteY10" fmla="*/ 9876 h 10440"/>
                    <a:gd name="connsiteX11" fmla="*/ 9861 w 10000"/>
                    <a:gd name="connsiteY11" fmla="*/ 9953 h 10440"/>
                    <a:gd name="connsiteX12" fmla="*/ 9774 w 10000"/>
                    <a:gd name="connsiteY12" fmla="*/ 10010 h 10440"/>
                    <a:gd name="connsiteX13" fmla="*/ 9687 w 10000"/>
                    <a:gd name="connsiteY13" fmla="*/ 10029 h 10440"/>
                    <a:gd name="connsiteX14" fmla="*/ 330 w 10000"/>
                    <a:gd name="connsiteY14" fmla="*/ 10029 h 10440"/>
                    <a:gd name="connsiteX15" fmla="*/ 209 w 10000"/>
                    <a:gd name="connsiteY15" fmla="*/ 10010 h 10440"/>
                    <a:gd name="connsiteX16" fmla="*/ 122 w 10000"/>
                    <a:gd name="connsiteY16" fmla="*/ 9953 h 10440"/>
                    <a:gd name="connsiteX17" fmla="*/ 52 w 10000"/>
                    <a:gd name="connsiteY17" fmla="*/ 9876 h 10440"/>
                    <a:gd name="connsiteX18" fmla="*/ 0 w 10000"/>
                    <a:gd name="connsiteY18" fmla="*/ 9685 h 10440"/>
                    <a:gd name="connsiteX19" fmla="*/ 0 w 10000"/>
                    <a:gd name="connsiteY19" fmla="*/ 246 h 10440"/>
                    <a:gd name="connsiteX0" fmla="*/ 0 w 10000"/>
                    <a:gd name="connsiteY0" fmla="*/ 246 h 10466"/>
                    <a:gd name="connsiteX1" fmla="*/ 643 w 10000"/>
                    <a:gd name="connsiteY1" fmla="*/ 246 h 10466"/>
                    <a:gd name="connsiteX2" fmla="*/ 643 w 10000"/>
                    <a:gd name="connsiteY2" fmla="*/ 9303 h 10466"/>
                    <a:gd name="connsiteX3" fmla="*/ 9687 w 10000"/>
                    <a:gd name="connsiteY3" fmla="*/ 9303 h 10466"/>
                    <a:gd name="connsiteX4" fmla="*/ 9774 w 10000"/>
                    <a:gd name="connsiteY4" fmla="*/ 9341 h 10466"/>
                    <a:gd name="connsiteX5" fmla="*/ 9861 w 10000"/>
                    <a:gd name="connsiteY5" fmla="*/ 9379 h 10466"/>
                    <a:gd name="connsiteX6" fmla="*/ 9930 w 10000"/>
                    <a:gd name="connsiteY6" fmla="*/ 9456 h 10466"/>
                    <a:gd name="connsiteX7" fmla="*/ 9983 w 10000"/>
                    <a:gd name="connsiteY7" fmla="*/ 9551 h 10466"/>
                    <a:gd name="connsiteX8" fmla="*/ 10000 w 10000"/>
                    <a:gd name="connsiteY8" fmla="*/ 9685 h 10466"/>
                    <a:gd name="connsiteX9" fmla="*/ 9983 w 10000"/>
                    <a:gd name="connsiteY9" fmla="*/ 9781 h 10466"/>
                    <a:gd name="connsiteX10" fmla="*/ 9930 w 10000"/>
                    <a:gd name="connsiteY10" fmla="*/ 9876 h 10466"/>
                    <a:gd name="connsiteX11" fmla="*/ 9861 w 10000"/>
                    <a:gd name="connsiteY11" fmla="*/ 9953 h 10466"/>
                    <a:gd name="connsiteX12" fmla="*/ 9774 w 10000"/>
                    <a:gd name="connsiteY12" fmla="*/ 10010 h 10466"/>
                    <a:gd name="connsiteX13" fmla="*/ 9687 w 10000"/>
                    <a:gd name="connsiteY13" fmla="*/ 10029 h 10466"/>
                    <a:gd name="connsiteX14" fmla="*/ 330 w 10000"/>
                    <a:gd name="connsiteY14" fmla="*/ 10029 h 10466"/>
                    <a:gd name="connsiteX15" fmla="*/ 209 w 10000"/>
                    <a:gd name="connsiteY15" fmla="*/ 10010 h 10466"/>
                    <a:gd name="connsiteX16" fmla="*/ 122 w 10000"/>
                    <a:gd name="connsiteY16" fmla="*/ 9953 h 10466"/>
                    <a:gd name="connsiteX17" fmla="*/ 0 w 10000"/>
                    <a:gd name="connsiteY17" fmla="*/ 9685 h 10466"/>
                    <a:gd name="connsiteX18" fmla="*/ 0 w 10000"/>
                    <a:gd name="connsiteY18" fmla="*/ 246 h 10466"/>
                    <a:gd name="connsiteX0" fmla="*/ 0 w 10000"/>
                    <a:gd name="connsiteY0" fmla="*/ 246 h 10029"/>
                    <a:gd name="connsiteX1" fmla="*/ 643 w 10000"/>
                    <a:gd name="connsiteY1" fmla="*/ 246 h 10029"/>
                    <a:gd name="connsiteX2" fmla="*/ 643 w 10000"/>
                    <a:gd name="connsiteY2" fmla="*/ 9303 h 10029"/>
                    <a:gd name="connsiteX3" fmla="*/ 9687 w 10000"/>
                    <a:gd name="connsiteY3" fmla="*/ 9303 h 10029"/>
                    <a:gd name="connsiteX4" fmla="*/ 9774 w 10000"/>
                    <a:gd name="connsiteY4" fmla="*/ 9341 h 10029"/>
                    <a:gd name="connsiteX5" fmla="*/ 9861 w 10000"/>
                    <a:gd name="connsiteY5" fmla="*/ 9379 h 10029"/>
                    <a:gd name="connsiteX6" fmla="*/ 9930 w 10000"/>
                    <a:gd name="connsiteY6" fmla="*/ 9456 h 10029"/>
                    <a:gd name="connsiteX7" fmla="*/ 9983 w 10000"/>
                    <a:gd name="connsiteY7" fmla="*/ 9551 h 10029"/>
                    <a:gd name="connsiteX8" fmla="*/ 10000 w 10000"/>
                    <a:gd name="connsiteY8" fmla="*/ 9685 h 10029"/>
                    <a:gd name="connsiteX9" fmla="*/ 9983 w 10000"/>
                    <a:gd name="connsiteY9" fmla="*/ 9781 h 10029"/>
                    <a:gd name="connsiteX10" fmla="*/ 9930 w 10000"/>
                    <a:gd name="connsiteY10" fmla="*/ 9876 h 10029"/>
                    <a:gd name="connsiteX11" fmla="*/ 9861 w 10000"/>
                    <a:gd name="connsiteY11" fmla="*/ 9953 h 10029"/>
                    <a:gd name="connsiteX12" fmla="*/ 9774 w 10000"/>
                    <a:gd name="connsiteY12" fmla="*/ 10010 h 10029"/>
                    <a:gd name="connsiteX13" fmla="*/ 9687 w 10000"/>
                    <a:gd name="connsiteY13" fmla="*/ 10029 h 10029"/>
                    <a:gd name="connsiteX14" fmla="*/ 330 w 10000"/>
                    <a:gd name="connsiteY14" fmla="*/ 10029 h 10029"/>
                    <a:gd name="connsiteX15" fmla="*/ 209 w 10000"/>
                    <a:gd name="connsiteY15" fmla="*/ 10010 h 10029"/>
                    <a:gd name="connsiteX16" fmla="*/ 0 w 10000"/>
                    <a:gd name="connsiteY16" fmla="*/ 9685 h 10029"/>
                    <a:gd name="connsiteX17" fmla="*/ 0 w 10000"/>
                    <a:gd name="connsiteY17" fmla="*/ 246 h 10029"/>
                    <a:gd name="connsiteX0" fmla="*/ 0 w 10000"/>
                    <a:gd name="connsiteY0" fmla="*/ 246 h 10029"/>
                    <a:gd name="connsiteX1" fmla="*/ 643 w 10000"/>
                    <a:gd name="connsiteY1" fmla="*/ 246 h 10029"/>
                    <a:gd name="connsiteX2" fmla="*/ 643 w 10000"/>
                    <a:gd name="connsiteY2" fmla="*/ 9303 h 10029"/>
                    <a:gd name="connsiteX3" fmla="*/ 9687 w 10000"/>
                    <a:gd name="connsiteY3" fmla="*/ 9303 h 10029"/>
                    <a:gd name="connsiteX4" fmla="*/ 9774 w 10000"/>
                    <a:gd name="connsiteY4" fmla="*/ 9341 h 10029"/>
                    <a:gd name="connsiteX5" fmla="*/ 9861 w 10000"/>
                    <a:gd name="connsiteY5" fmla="*/ 9379 h 10029"/>
                    <a:gd name="connsiteX6" fmla="*/ 9930 w 10000"/>
                    <a:gd name="connsiteY6" fmla="*/ 9456 h 10029"/>
                    <a:gd name="connsiteX7" fmla="*/ 9983 w 10000"/>
                    <a:gd name="connsiteY7" fmla="*/ 9551 h 10029"/>
                    <a:gd name="connsiteX8" fmla="*/ 10000 w 10000"/>
                    <a:gd name="connsiteY8" fmla="*/ 9685 h 10029"/>
                    <a:gd name="connsiteX9" fmla="*/ 9983 w 10000"/>
                    <a:gd name="connsiteY9" fmla="*/ 9781 h 10029"/>
                    <a:gd name="connsiteX10" fmla="*/ 9930 w 10000"/>
                    <a:gd name="connsiteY10" fmla="*/ 9876 h 10029"/>
                    <a:gd name="connsiteX11" fmla="*/ 9861 w 10000"/>
                    <a:gd name="connsiteY11" fmla="*/ 9953 h 10029"/>
                    <a:gd name="connsiteX12" fmla="*/ 9774 w 10000"/>
                    <a:gd name="connsiteY12" fmla="*/ 10010 h 10029"/>
                    <a:gd name="connsiteX13" fmla="*/ 9687 w 10000"/>
                    <a:gd name="connsiteY13" fmla="*/ 10029 h 10029"/>
                    <a:gd name="connsiteX14" fmla="*/ 330 w 10000"/>
                    <a:gd name="connsiteY14" fmla="*/ 10029 h 10029"/>
                    <a:gd name="connsiteX15" fmla="*/ 0 w 10000"/>
                    <a:gd name="connsiteY15" fmla="*/ 9685 h 10029"/>
                    <a:gd name="connsiteX16" fmla="*/ 0 w 10000"/>
                    <a:gd name="connsiteY16" fmla="*/ 246 h 10029"/>
                    <a:gd name="connsiteX0" fmla="*/ 0 w 10000"/>
                    <a:gd name="connsiteY0" fmla="*/ 246 h 10029"/>
                    <a:gd name="connsiteX1" fmla="*/ 643 w 10000"/>
                    <a:gd name="connsiteY1" fmla="*/ 246 h 10029"/>
                    <a:gd name="connsiteX2" fmla="*/ 643 w 10000"/>
                    <a:gd name="connsiteY2" fmla="*/ 9303 h 10029"/>
                    <a:gd name="connsiteX3" fmla="*/ 9687 w 10000"/>
                    <a:gd name="connsiteY3" fmla="*/ 9303 h 10029"/>
                    <a:gd name="connsiteX4" fmla="*/ 9774 w 10000"/>
                    <a:gd name="connsiteY4" fmla="*/ 9341 h 10029"/>
                    <a:gd name="connsiteX5" fmla="*/ 9861 w 10000"/>
                    <a:gd name="connsiteY5" fmla="*/ 9379 h 10029"/>
                    <a:gd name="connsiteX6" fmla="*/ 9930 w 10000"/>
                    <a:gd name="connsiteY6" fmla="*/ 9456 h 10029"/>
                    <a:gd name="connsiteX7" fmla="*/ 9983 w 10000"/>
                    <a:gd name="connsiteY7" fmla="*/ 9551 h 10029"/>
                    <a:gd name="connsiteX8" fmla="*/ 10000 w 10000"/>
                    <a:gd name="connsiteY8" fmla="*/ 9685 h 10029"/>
                    <a:gd name="connsiteX9" fmla="*/ 9983 w 10000"/>
                    <a:gd name="connsiteY9" fmla="*/ 9781 h 10029"/>
                    <a:gd name="connsiteX10" fmla="*/ 9930 w 10000"/>
                    <a:gd name="connsiteY10" fmla="*/ 9876 h 10029"/>
                    <a:gd name="connsiteX11" fmla="*/ 9861 w 10000"/>
                    <a:gd name="connsiteY11" fmla="*/ 9953 h 10029"/>
                    <a:gd name="connsiteX12" fmla="*/ 9774 w 10000"/>
                    <a:gd name="connsiteY12" fmla="*/ 10010 h 10029"/>
                    <a:gd name="connsiteX13" fmla="*/ 9687 w 10000"/>
                    <a:gd name="connsiteY13" fmla="*/ 10029 h 10029"/>
                    <a:gd name="connsiteX14" fmla="*/ 330 w 10000"/>
                    <a:gd name="connsiteY14" fmla="*/ 10029 h 10029"/>
                    <a:gd name="connsiteX15" fmla="*/ 0 w 10000"/>
                    <a:gd name="connsiteY15" fmla="*/ 9685 h 10029"/>
                    <a:gd name="connsiteX16" fmla="*/ 0 w 10000"/>
                    <a:gd name="connsiteY16" fmla="*/ 246 h 10029"/>
                    <a:gd name="connsiteX0" fmla="*/ 0 w 10000"/>
                    <a:gd name="connsiteY0" fmla="*/ 246 h 10029"/>
                    <a:gd name="connsiteX1" fmla="*/ 643 w 10000"/>
                    <a:gd name="connsiteY1" fmla="*/ 246 h 10029"/>
                    <a:gd name="connsiteX2" fmla="*/ 643 w 10000"/>
                    <a:gd name="connsiteY2" fmla="*/ 9303 h 10029"/>
                    <a:gd name="connsiteX3" fmla="*/ 9687 w 10000"/>
                    <a:gd name="connsiteY3" fmla="*/ 9303 h 10029"/>
                    <a:gd name="connsiteX4" fmla="*/ 9774 w 10000"/>
                    <a:gd name="connsiteY4" fmla="*/ 9341 h 10029"/>
                    <a:gd name="connsiteX5" fmla="*/ 9861 w 10000"/>
                    <a:gd name="connsiteY5" fmla="*/ 9379 h 10029"/>
                    <a:gd name="connsiteX6" fmla="*/ 9930 w 10000"/>
                    <a:gd name="connsiteY6" fmla="*/ 9456 h 10029"/>
                    <a:gd name="connsiteX7" fmla="*/ 9983 w 10000"/>
                    <a:gd name="connsiteY7" fmla="*/ 9551 h 10029"/>
                    <a:gd name="connsiteX8" fmla="*/ 10000 w 10000"/>
                    <a:gd name="connsiteY8" fmla="*/ 9685 h 10029"/>
                    <a:gd name="connsiteX9" fmla="*/ 9983 w 10000"/>
                    <a:gd name="connsiteY9" fmla="*/ 9781 h 10029"/>
                    <a:gd name="connsiteX10" fmla="*/ 9930 w 10000"/>
                    <a:gd name="connsiteY10" fmla="*/ 9876 h 10029"/>
                    <a:gd name="connsiteX11" fmla="*/ 9861 w 10000"/>
                    <a:gd name="connsiteY11" fmla="*/ 9953 h 10029"/>
                    <a:gd name="connsiteX12" fmla="*/ 9774 w 10000"/>
                    <a:gd name="connsiteY12" fmla="*/ 10010 h 10029"/>
                    <a:gd name="connsiteX13" fmla="*/ 9687 w 10000"/>
                    <a:gd name="connsiteY13" fmla="*/ 10029 h 10029"/>
                    <a:gd name="connsiteX14" fmla="*/ 330 w 10000"/>
                    <a:gd name="connsiteY14" fmla="*/ 10029 h 10029"/>
                    <a:gd name="connsiteX15" fmla="*/ 0 w 10000"/>
                    <a:gd name="connsiteY15" fmla="*/ 9685 h 10029"/>
                    <a:gd name="connsiteX16" fmla="*/ 0 w 10000"/>
                    <a:gd name="connsiteY16" fmla="*/ 246 h 10029"/>
                    <a:gd name="connsiteX0" fmla="*/ 0 w 10408"/>
                    <a:gd name="connsiteY0" fmla="*/ 246 h 10029"/>
                    <a:gd name="connsiteX1" fmla="*/ 643 w 10408"/>
                    <a:gd name="connsiteY1" fmla="*/ 246 h 10029"/>
                    <a:gd name="connsiteX2" fmla="*/ 643 w 10408"/>
                    <a:gd name="connsiteY2" fmla="*/ 9303 h 10029"/>
                    <a:gd name="connsiteX3" fmla="*/ 9687 w 10408"/>
                    <a:gd name="connsiteY3" fmla="*/ 9303 h 10029"/>
                    <a:gd name="connsiteX4" fmla="*/ 9861 w 10408"/>
                    <a:gd name="connsiteY4" fmla="*/ 9379 h 10029"/>
                    <a:gd name="connsiteX5" fmla="*/ 9930 w 10408"/>
                    <a:gd name="connsiteY5" fmla="*/ 9456 h 10029"/>
                    <a:gd name="connsiteX6" fmla="*/ 9983 w 10408"/>
                    <a:gd name="connsiteY6" fmla="*/ 9551 h 10029"/>
                    <a:gd name="connsiteX7" fmla="*/ 10000 w 10408"/>
                    <a:gd name="connsiteY7" fmla="*/ 9685 h 10029"/>
                    <a:gd name="connsiteX8" fmla="*/ 9983 w 10408"/>
                    <a:gd name="connsiteY8" fmla="*/ 9781 h 10029"/>
                    <a:gd name="connsiteX9" fmla="*/ 9930 w 10408"/>
                    <a:gd name="connsiteY9" fmla="*/ 9876 h 10029"/>
                    <a:gd name="connsiteX10" fmla="*/ 9861 w 10408"/>
                    <a:gd name="connsiteY10" fmla="*/ 9953 h 10029"/>
                    <a:gd name="connsiteX11" fmla="*/ 9774 w 10408"/>
                    <a:gd name="connsiteY11" fmla="*/ 10010 h 10029"/>
                    <a:gd name="connsiteX12" fmla="*/ 9687 w 10408"/>
                    <a:gd name="connsiteY12" fmla="*/ 10029 h 10029"/>
                    <a:gd name="connsiteX13" fmla="*/ 330 w 10408"/>
                    <a:gd name="connsiteY13" fmla="*/ 10029 h 10029"/>
                    <a:gd name="connsiteX14" fmla="*/ 0 w 10408"/>
                    <a:gd name="connsiteY14" fmla="*/ 9685 h 10029"/>
                    <a:gd name="connsiteX15" fmla="*/ 0 w 10408"/>
                    <a:gd name="connsiteY15" fmla="*/ 246 h 10029"/>
                    <a:gd name="connsiteX0" fmla="*/ 0 w 10431"/>
                    <a:gd name="connsiteY0" fmla="*/ 246 h 10029"/>
                    <a:gd name="connsiteX1" fmla="*/ 643 w 10431"/>
                    <a:gd name="connsiteY1" fmla="*/ 246 h 10029"/>
                    <a:gd name="connsiteX2" fmla="*/ 643 w 10431"/>
                    <a:gd name="connsiteY2" fmla="*/ 9303 h 10029"/>
                    <a:gd name="connsiteX3" fmla="*/ 9687 w 10431"/>
                    <a:gd name="connsiteY3" fmla="*/ 9303 h 10029"/>
                    <a:gd name="connsiteX4" fmla="*/ 9930 w 10431"/>
                    <a:gd name="connsiteY4" fmla="*/ 9456 h 10029"/>
                    <a:gd name="connsiteX5" fmla="*/ 9983 w 10431"/>
                    <a:gd name="connsiteY5" fmla="*/ 9551 h 10029"/>
                    <a:gd name="connsiteX6" fmla="*/ 10000 w 10431"/>
                    <a:gd name="connsiteY6" fmla="*/ 9685 h 10029"/>
                    <a:gd name="connsiteX7" fmla="*/ 9983 w 10431"/>
                    <a:gd name="connsiteY7" fmla="*/ 9781 h 10029"/>
                    <a:gd name="connsiteX8" fmla="*/ 9930 w 10431"/>
                    <a:gd name="connsiteY8" fmla="*/ 9876 h 10029"/>
                    <a:gd name="connsiteX9" fmla="*/ 9861 w 10431"/>
                    <a:gd name="connsiteY9" fmla="*/ 9953 h 10029"/>
                    <a:gd name="connsiteX10" fmla="*/ 9774 w 10431"/>
                    <a:gd name="connsiteY10" fmla="*/ 10010 h 10029"/>
                    <a:gd name="connsiteX11" fmla="*/ 9687 w 10431"/>
                    <a:gd name="connsiteY11" fmla="*/ 10029 h 10029"/>
                    <a:gd name="connsiteX12" fmla="*/ 330 w 10431"/>
                    <a:gd name="connsiteY12" fmla="*/ 10029 h 10029"/>
                    <a:gd name="connsiteX13" fmla="*/ 0 w 10431"/>
                    <a:gd name="connsiteY13" fmla="*/ 9685 h 10029"/>
                    <a:gd name="connsiteX14" fmla="*/ 0 w 10431"/>
                    <a:gd name="connsiteY14" fmla="*/ 246 h 10029"/>
                    <a:gd name="connsiteX0" fmla="*/ 0 w 10451"/>
                    <a:gd name="connsiteY0" fmla="*/ 246 h 10029"/>
                    <a:gd name="connsiteX1" fmla="*/ 643 w 10451"/>
                    <a:gd name="connsiteY1" fmla="*/ 246 h 10029"/>
                    <a:gd name="connsiteX2" fmla="*/ 643 w 10451"/>
                    <a:gd name="connsiteY2" fmla="*/ 9303 h 10029"/>
                    <a:gd name="connsiteX3" fmla="*/ 9687 w 10451"/>
                    <a:gd name="connsiteY3" fmla="*/ 9303 h 10029"/>
                    <a:gd name="connsiteX4" fmla="*/ 9983 w 10451"/>
                    <a:gd name="connsiteY4" fmla="*/ 9551 h 10029"/>
                    <a:gd name="connsiteX5" fmla="*/ 10000 w 10451"/>
                    <a:gd name="connsiteY5" fmla="*/ 9685 h 10029"/>
                    <a:gd name="connsiteX6" fmla="*/ 9983 w 10451"/>
                    <a:gd name="connsiteY6" fmla="*/ 9781 h 10029"/>
                    <a:gd name="connsiteX7" fmla="*/ 9930 w 10451"/>
                    <a:gd name="connsiteY7" fmla="*/ 9876 h 10029"/>
                    <a:gd name="connsiteX8" fmla="*/ 9861 w 10451"/>
                    <a:gd name="connsiteY8" fmla="*/ 9953 h 10029"/>
                    <a:gd name="connsiteX9" fmla="*/ 9774 w 10451"/>
                    <a:gd name="connsiteY9" fmla="*/ 10010 h 10029"/>
                    <a:gd name="connsiteX10" fmla="*/ 9687 w 10451"/>
                    <a:gd name="connsiteY10" fmla="*/ 10029 h 10029"/>
                    <a:gd name="connsiteX11" fmla="*/ 330 w 10451"/>
                    <a:gd name="connsiteY11" fmla="*/ 10029 h 10029"/>
                    <a:gd name="connsiteX12" fmla="*/ 0 w 10451"/>
                    <a:gd name="connsiteY12" fmla="*/ 9685 h 10029"/>
                    <a:gd name="connsiteX13" fmla="*/ 0 w 10451"/>
                    <a:gd name="connsiteY13" fmla="*/ 246 h 10029"/>
                    <a:gd name="connsiteX0" fmla="*/ 0 w 10458"/>
                    <a:gd name="connsiteY0" fmla="*/ 246 h 10029"/>
                    <a:gd name="connsiteX1" fmla="*/ 643 w 10458"/>
                    <a:gd name="connsiteY1" fmla="*/ 246 h 10029"/>
                    <a:gd name="connsiteX2" fmla="*/ 643 w 10458"/>
                    <a:gd name="connsiteY2" fmla="*/ 9303 h 10029"/>
                    <a:gd name="connsiteX3" fmla="*/ 9687 w 10458"/>
                    <a:gd name="connsiteY3" fmla="*/ 9303 h 10029"/>
                    <a:gd name="connsiteX4" fmla="*/ 10000 w 10458"/>
                    <a:gd name="connsiteY4" fmla="*/ 9685 h 10029"/>
                    <a:gd name="connsiteX5" fmla="*/ 9983 w 10458"/>
                    <a:gd name="connsiteY5" fmla="*/ 9781 h 10029"/>
                    <a:gd name="connsiteX6" fmla="*/ 9930 w 10458"/>
                    <a:gd name="connsiteY6" fmla="*/ 9876 h 10029"/>
                    <a:gd name="connsiteX7" fmla="*/ 9861 w 10458"/>
                    <a:gd name="connsiteY7" fmla="*/ 9953 h 10029"/>
                    <a:gd name="connsiteX8" fmla="*/ 9774 w 10458"/>
                    <a:gd name="connsiteY8" fmla="*/ 10010 h 10029"/>
                    <a:gd name="connsiteX9" fmla="*/ 9687 w 10458"/>
                    <a:gd name="connsiteY9" fmla="*/ 10029 h 10029"/>
                    <a:gd name="connsiteX10" fmla="*/ 330 w 10458"/>
                    <a:gd name="connsiteY10" fmla="*/ 10029 h 10029"/>
                    <a:gd name="connsiteX11" fmla="*/ 0 w 10458"/>
                    <a:gd name="connsiteY11" fmla="*/ 9685 h 10029"/>
                    <a:gd name="connsiteX12" fmla="*/ 0 w 10458"/>
                    <a:gd name="connsiteY12" fmla="*/ 246 h 10029"/>
                    <a:gd name="connsiteX0" fmla="*/ 0 w 10454"/>
                    <a:gd name="connsiteY0" fmla="*/ 246 h 10029"/>
                    <a:gd name="connsiteX1" fmla="*/ 643 w 10454"/>
                    <a:gd name="connsiteY1" fmla="*/ 246 h 10029"/>
                    <a:gd name="connsiteX2" fmla="*/ 643 w 10454"/>
                    <a:gd name="connsiteY2" fmla="*/ 9303 h 10029"/>
                    <a:gd name="connsiteX3" fmla="*/ 9687 w 10454"/>
                    <a:gd name="connsiteY3" fmla="*/ 9303 h 10029"/>
                    <a:gd name="connsiteX4" fmla="*/ 9983 w 10454"/>
                    <a:gd name="connsiteY4" fmla="*/ 9781 h 10029"/>
                    <a:gd name="connsiteX5" fmla="*/ 9930 w 10454"/>
                    <a:gd name="connsiteY5" fmla="*/ 9876 h 10029"/>
                    <a:gd name="connsiteX6" fmla="*/ 9861 w 10454"/>
                    <a:gd name="connsiteY6" fmla="*/ 9953 h 10029"/>
                    <a:gd name="connsiteX7" fmla="*/ 9774 w 10454"/>
                    <a:gd name="connsiteY7" fmla="*/ 10010 h 10029"/>
                    <a:gd name="connsiteX8" fmla="*/ 9687 w 10454"/>
                    <a:gd name="connsiteY8" fmla="*/ 10029 h 10029"/>
                    <a:gd name="connsiteX9" fmla="*/ 330 w 10454"/>
                    <a:gd name="connsiteY9" fmla="*/ 10029 h 10029"/>
                    <a:gd name="connsiteX10" fmla="*/ 0 w 10454"/>
                    <a:gd name="connsiteY10" fmla="*/ 9685 h 10029"/>
                    <a:gd name="connsiteX11" fmla="*/ 0 w 10454"/>
                    <a:gd name="connsiteY11" fmla="*/ 246 h 10029"/>
                    <a:gd name="connsiteX0" fmla="*/ 0 w 10436"/>
                    <a:gd name="connsiteY0" fmla="*/ 246 h 10029"/>
                    <a:gd name="connsiteX1" fmla="*/ 643 w 10436"/>
                    <a:gd name="connsiteY1" fmla="*/ 246 h 10029"/>
                    <a:gd name="connsiteX2" fmla="*/ 643 w 10436"/>
                    <a:gd name="connsiteY2" fmla="*/ 9303 h 10029"/>
                    <a:gd name="connsiteX3" fmla="*/ 9687 w 10436"/>
                    <a:gd name="connsiteY3" fmla="*/ 9303 h 10029"/>
                    <a:gd name="connsiteX4" fmla="*/ 9930 w 10436"/>
                    <a:gd name="connsiteY4" fmla="*/ 9876 h 10029"/>
                    <a:gd name="connsiteX5" fmla="*/ 9861 w 10436"/>
                    <a:gd name="connsiteY5" fmla="*/ 9953 h 10029"/>
                    <a:gd name="connsiteX6" fmla="*/ 9774 w 10436"/>
                    <a:gd name="connsiteY6" fmla="*/ 10010 h 10029"/>
                    <a:gd name="connsiteX7" fmla="*/ 9687 w 10436"/>
                    <a:gd name="connsiteY7" fmla="*/ 10029 h 10029"/>
                    <a:gd name="connsiteX8" fmla="*/ 330 w 10436"/>
                    <a:gd name="connsiteY8" fmla="*/ 10029 h 10029"/>
                    <a:gd name="connsiteX9" fmla="*/ 0 w 10436"/>
                    <a:gd name="connsiteY9" fmla="*/ 9685 h 10029"/>
                    <a:gd name="connsiteX10" fmla="*/ 0 w 10436"/>
                    <a:gd name="connsiteY10" fmla="*/ 246 h 10029"/>
                    <a:gd name="connsiteX0" fmla="*/ 0 w 10414"/>
                    <a:gd name="connsiteY0" fmla="*/ 246 h 10029"/>
                    <a:gd name="connsiteX1" fmla="*/ 643 w 10414"/>
                    <a:gd name="connsiteY1" fmla="*/ 246 h 10029"/>
                    <a:gd name="connsiteX2" fmla="*/ 643 w 10414"/>
                    <a:gd name="connsiteY2" fmla="*/ 9303 h 10029"/>
                    <a:gd name="connsiteX3" fmla="*/ 9687 w 10414"/>
                    <a:gd name="connsiteY3" fmla="*/ 9303 h 10029"/>
                    <a:gd name="connsiteX4" fmla="*/ 9861 w 10414"/>
                    <a:gd name="connsiteY4" fmla="*/ 9953 h 10029"/>
                    <a:gd name="connsiteX5" fmla="*/ 9774 w 10414"/>
                    <a:gd name="connsiteY5" fmla="*/ 10010 h 10029"/>
                    <a:gd name="connsiteX6" fmla="*/ 9687 w 10414"/>
                    <a:gd name="connsiteY6" fmla="*/ 10029 h 10029"/>
                    <a:gd name="connsiteX7" fmla="*/ 330 w 10414"/>
                    <a:gd name="connsiteY7" fmla="*/ 10029 h 10029"/>
                    <a:gd name="connsiteX8" fmla="*/ 0 w 10414"/>
                    <a:gd name="connsiteY8" fmla="*/ 9685 h 10029"/>
                    <a:gd name="connsiteX9" fmla="*/ 0 w 10414"/>
                    <a:gd name="connsiteY9" fmla="*/ 246 h 10029"/>
                    <a:gd name="connsiteX0" fmla="*/ 0 w 10414"/>
                    <a:gd name="connsiteY0" fmla="*/ 246 h 10029"/>
                    <a:gd name="connsiteX1" fmla="*/ 643 w 10414"/>
                    <a:gd name="connsiteY1" fmla="*/ 246 h 10029"/>
                    <a:gd name="connsiteX2" fmla="*/ 643 w 10414"/>
                    <a:gd name="connsiteY2" fmla="*/ 9303 h 10029"/>
                    <a:gd name="connsiteX3" fmla="*/ 9687 w 10414"/>
                    <a:gd name="connsiteY3" fmla="*/ 9303 h 10029"/>
                    <a:gd name="connsiteX4" fmla="*/ 9861 w 10414"/>
                    <a:gd name="connsiteY4" fmla="*/ 9953 h 10029"/>
                    <a:gd name="connsiteX5" fmla="*/ 9687 w 10414"/>
                    <a:gd name="connsiteY5" fmla="*/ 10029 h 10029"/>
                    <a:gd name="connsiteX6" fmla="*/ 330 w 10414"/>
                    <a:gd name="connsiteY6" fmla="*/ 10029 h 10029"/>
                    <a:gd name="connsiteX7" fmla="*/ 0 w 10414"/>
                    <a:gd name="connsiteY7" fmla="*/ 9685 h 10029"/>
                    <a:gd name="connsiteX8" fmla="*/ 0 w 10414"/>
                    <a:gd name="connsiteY8" fmla="*/ 246 h 10029"/>
                    <a:gd name="connsiteX0" fmla="*/ 0 w 10836"/>
                    <a:gd name="connsiteY0" fmla="*/ 246 h 10029"/>
                    <a:gd name="connsiteX1" fmla="*/ 643 w 10836"/>
                    <a:gd name="connsiteY1" fmla="*/ 246 h 10029"/>
                    <a:gd name="connsiteX2" fmla="*/ 643 w 10836"/>
                    <a:gd name="connsiteY2" fmla="*/ 9303 h 10029"/>
                    <a:gd name="connsiteX3" fmla="*/ 9687 w 10836"/>
                    <a:gd name="connsiteY3" fmla="*/ 9303 h 10029"/>
                    <a:gd name="connsiteX4" fmla="*/ 9687 w 10836"/>
                    <a:gd name="connsiteY4" fmla="*/ 10029 h 10029"/>
                    <a:gd name="connsiteX5" fmla="*/ 330 w 10836"/>
                    <a:gd name="connsiteY5" fmla="*/ 10029 h 10029"/>
                    <a:gd name="connsiteX6" fmla="*/ 0 w 10836"/>
                    <a:gd name="connsiteY6" fmla="*/ 9685 h 10029"/>
                    <a:gd name="connsiteX7" fmla="*/ 0 w 10836"/>
                    <a:gd name="connsiteY7" fmla="*/ 246 h 10029"/>
                    <a:gd name="connsiteX0" fmla="*/ 0 w 10455"/>
                    <a:gd name="connsiteY0" fmla="*/ 246 h 10029"/>
                    <a:gd name="connsiteX1" fmla="*/ 643 w 10455"/>
                    <a:gd name="connsiteY1" fmla="*/ 246 h 10029"/>
                    <a:gd name="connsiteX2" fmla="*/ 643 w 10455"/>
                    <a:gd name="connsiteY2" fmla="*/ 9303 h 10029"/>
                    <a:gd name="connsiteX3" fmla="*/ 9687 w 10455"/>
                    <a:gd name="connsiteY3" fmla="*/ 9303 h 10029"/>
                    <a:gd name="connsiteX4" fmla="*/ 9687 w 10455"/>
                    <a:gd name="connsiteY4" fmla="*/ 10029 h 10029"/>
                    <a:gd name="connsiteX5" fmla="*/ 330 w 10455"/>
                    <a:gd name="connsiteY5" fmla="*/ 10029 h 10029"/>
                    <a:gd name="connsiteX6" fmla="*/ 0 w 10455"/>
                    <a:gd name="connsiteY6" fmla="*/ 9685 h 10029"/>
                    <a:gd name="connsiteX7" fmla="*/ 0 w 10455"/>
                    <a:gd name="connsiteY7" fmla="*/ 246 h 10029"/>
                    <a:gd name="connsiteX0" fmla="*/ 0 w 9961"/>
                    <a:gd name="connsiteY0" fmla="*/ 246 h 10029"/>
                    <a:gd name="connsiteX1" fmla="*/ 643 w 9961"/>
                    <a:gd name="connsiteY1" fmla="*/ 246 h 10029"/>
                    <a:gd name="connsiteX2" fmla="*/ 643 w 9961"/>
                    <a:gd name="connsiteY2" fmla="*/ 9303 h 10029"/>
                    <a:gd name="connsiteX3" fmla="*/ 9687 w 9961"/>
                    <a:gd name="connsiteY3" fmla="*/ 9303 h 10029"/>
                    <a:gd name="connsiteX4" fmla="*/ 9687 w 9961"/>
                    <a:gd name="connsiteY4" fmla="*/ 10029 h 10029"/>
                    <a:gd name="connsiteX5" fmla="*/ 330 w 9961"/>
                    <a:gd name="connsiteY5" fmla="*/ 10029 h 10029"/>
                    <a:gd name="connsiteX6" fmla="*/ 0 w 9961"/>
                    <a:gd name="connsiteY6" fmla="*/ 9685 h 10029"/>
                    <a:gd name="connsiteX7" fmla="*/ 0 w 9961"/>
                    <a:gd name="connsiteY7" fmla="*/ 246 h 10029"/>
                    <a:gd name="connsiteX0" fmla="*/ 0 w 10026"/>
                    <a:gd name="connsiteY0" fmla="*/ 246 h 10001"/>
                    <a:gd name="connsiteX1" fmla="*/ 646 w 10026"/>
                    <a:gd name="connsiteY1" fmla="*/ 246 h 10001"/>
                    <a:gd name="connsiteX2" fmla="*/ 646 w 10026"/>
                    <a:gd name="connsiteY2" fmla="*/ 9277 h 10001"/>
                    <a:gd name="connsiteX3" fmla="*/ 9725 w 10026"/>
                    <a:gd name="connsiteY3" fmla="*/ 9277 h 10001"/>
                    <a:gd name="connsiteX4" fmla="*/ 9725 w 10026"/>
                    <a:gd name="connsiteY4" fmla="*/ 10001 h 10001"/>
                    <a:gd name="connsiteX5" fmla="*/ 331 w 10026"/>
                    <a:gd name="connsiteY5" fmla="*/ 10001 h 10001"/>
                    <a:gd name="connsiteX6" fmla="*/ 0 w 10026"/>
                    <a:gd name="connsiteY6" fmla="*/ 9658 h 10001"/>
                    <a:gd name="connsiteX7" fmla="*/ 0 w 10026"/>
                    <a:gd name="connsiteY7" fmla="*/ 246 h 10001"/>
                    <a:gd name="connsiteX0" fmla="*/ 0 w 10015"/>
                    <a:gd name="connsiteY0" fmla="*/ 246 h 10003"/>
                    <a:gd name="connsiteX1" fmla="*/ 646 w 10015"/>
                    <a:gd name="connsiteY1" fmla="*/ 246 h 10003"/>
                    <a:gd name="connsiteX2" fmla="*/ 646 w 10015"/>
                    <a:gd name="connsiteY2" fmla="*/ 9277 h 10003"/>
                    <a:gd name="connsiteX3" fmla="*/ 9725 w 10015"/>
                    <a:gd name="connsiteY3" fmla="*/ 9277 h 10003"/>
                    <a:gd name="connsiteX4" fmla="*/ 9725 w 10015"/>
                    <a:gd name="connsiteY4" fmla="*/ 10001 h 10003"/>
                    <a:gd name="connsiteX5" fmla="*/ 331 w 10015"/>
                    <a:gd name="connsiteY5" fmla="*/ 10001 h 10003"/>
                    <a:gd name="connsiteX6" fmla="*/ 0 w 10015"/>
                    <a:gd name="connsiteY6" fmla="*/ 9658 h 10003"/>
                    <a:gd name="connsiteX7" fmla="*/ 0 w 10015"/>
                    <a:gd name="connsiteY7" fmla="*/ 246 h 100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15" h="10003">
                      <a:moveTo>
                        <a:pt x="0" y="246"/>
                      </a:moveTo>
                      <a:cubicBezTo>
                        <a:pt x="7" y="-128"/>
                        <a:pt x="661" y="-33"/>
                        <a:pt x="646" y="246"/>
                      </a:cubicBezTo>
                      <a:lnTo>
                        <a:pt x="646" y="9277"/>
                      </a:lnTo>
                      <a:lnTo>
                        <a:pt x="9725" y="9277"/>
                      </a:lnTo>
                      <a:cubicBezTo>
                        <a:pt x="10115" y="9273"/>
                        <a:pt x="10110" y="10052"/>
                        <a:pt x="9725" y="10001"/>
                      </a:cubicBezTo>
                      <a:lnTo>
                        <a:pt x="331" y="10001"/>
                      </a:lnTo>
                      <a:cubicBezTo>
                        <a:pt x="200" y="9996"/>
                        <a:pt x="10" y="9929"/>
                        <a:pt x="0" y="9658"/>
                      </a:cubicBezTo>
                      <a:lnTo>
                        <a:pt x="0" y="24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28" name="Freeform 105">
                  <a:extLst>
                    <a:ext uri="{FF2B5EF4-FFF2-40B4-BE49-F238E27FC236}">
                      <a16:creationId xmlns:a16="http://schemas.microsoft.com/office/drawing/2014/main" id="{5D87EC19-B590-4044-942F-DD76639A4F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95930" y="7399947"/>
                  <a:ext cx="327143" cy="210306"/>
                </a:xfrm>
                <a:custGeom>
                  <a:avLst/>
                  <a:gdLst>
                    <a:gd name="T0" fmla="*/ 0 w 126"/>
                    <a:gd name="T1" fmla="*/ 0 h 81"/>
                    <a:gd name="T2" fmla="*/ 126 w 126"/>
                    <a:gd name="T3" fmla="*/ 0 h 81"/>
                    <a:gd name="T4" fmla="*/ 126 w 126"/>
                    <a:gd name="T5" fmla="*/ 80 h 81"/>
                    <a:gd name="T6" fmla="*/ 81 w 126"/>
                    <a:gd name="T7" fmla="*/ 81 h 81"/>
                    <a:gd name="T8" fmla="*/ 39 w 126"/>
                    <a:gd name="T9" fmla="*/ 80 h 81"/>
                    <a:gd name="T10" fmla="*/ 0 w 126"/>
                    <a:gd name="T11" fmla="*/ 77 h 81"/>
                    <a:gd name="T12" fmla="*/ 0 w 126"/>
                    <a:gd name="T13" fmla="*/ 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6" h="81">
                      <a:moveTo>
                        <a:pt x="0" y="0"/>
                      </a:moveTo>
                      <a:lnTo>
                        <a:pt x="126" y="0"/>
                      </a:lnTo>
                      <a:lnTo>
                        <a:pt x="126" y="80"/>
                      </a:lnTo>
                      <a:lnTo>
                        <a:pt x="81" y="81"/>
                      </a:lnTo>
                      <a:lnTo>
                        <a:pt x="39" y="80"/>
                      </a:lnTo>
                      <a:lnTo>
                        <a:pt x="0" y="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29" name="Freeform 106">
                  <a:extLst>
                    <a:ext uri="{FF2B5EF4-FFF2-40B4-BE49-F238E27FC236}">
                      <a16:creationId xmlns:a16="http://schemas.microsoft.com/office/drawing/2014/main" id="{D89C1B14-316B-45A8-9467-7BB92352CF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455" y="7093579"/>
                  <a:ext cx="324548" cy="503696"/>
                </a:xfrm>
                <a:custGeom>
                  <a:avLst/>
                  <a:gdLst>
                    <a:gd name="T0" fmla="*/ 0 w 125"/>
                    <a:gd name="T1" fmla="*/ 0 h 194"/>
                    <a:gd name="T2" fmla="*/ 125 w 125"/>
                    <a:gd name="T3" fmla="*/ 0 h 194"/>
                    <a:gd name="T4" fmla="*/ 125 w 125"/>
                    <a:gd name="T5" fmla="*/ 172 h 194"/>
                    <a:gd name="T6" fmla="*/ 62 w 125"/>
                    <a:gd name="T7" fmla="*/ 186 h 194"/>
                    <a:gd name="T8" fmla="*/ 0 w 125"/>
                    <a:gd name="T9" fmla="*/ 194 h 194"/>
                    <a:gd name="T10" fmla="*/ 0 w 125"/>
                    <a:gd name="T11" fmla="*/ 0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" h="194">
                      <a:moveTo>
                        <a:pt x="0" y="0"/>
                      </a:moveTo>
                      <a:lnTo>
                        <a:pt x="125" y="0"/>
                      </a:lnTo>
                      <a:lnTo>
                        <a:pt x="125" y="172"/>
                      </a:lnTo>
                      <a:lnTo>
                        <a:pt x="62" y="186"/>
                      </a:lnTo>
                      <a:lnTo>
                        <a:pt x="0" y="19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  <p:sp>
              <p:nvSpPr>
                <p:cNvPr id="230" name="Freeform 107">
                  <a:extLst>
                    <a:ext uri="{FF2B5EF4-FFF2-40B4-BE49-F238E27FC236}">
                      <a16:creationId xmlns:a16="http://schemas.microsoft.com/office/drawing/2014/main" id="{70D2B5B7-71A1-4B8B-B14B-9C578E864F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39" y="6740471"/>
                  <a:ext cx="327143" cy="760737"/>
                </a:xfrm>
                <a:custGeom>
                  <a:avLst/>
                  <a:gdLst>
                    <a:gd name="T0" fmla="*/ 0 w 126"/>
                    <a:gd name="T1" fmla="*/ 0 h 293"/>
                    <a:gd name="T2" fmla="*/ 126 w 126"/>
                    <a:gd name="T3" fmla="*/ 0 h 293"/>
                    <a:gd name="T4" fmla="*/ 126 w 126"/>
                    <a:gd name="T5" fmla="*/ 238 h 293"/>
                    <a:gd name="T6" fmla="*/ 63 w 126"/>
                    <a:gd name="T7" fmla="*/ 270 h 293"/>
                    <a:gd name="T8" fmla="*/ 0 w 126"/>
                    <a:gd name="T9" fmla="*/ 293 h 293"/>
                    <a:gd name="T10" fmla="*/ 0 w 126"/>
                    <a:gd name="T11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6" h="293">
                      <a:moveTo>
                        <a:pt x="0" y="0"/>
                      </a:moveTo>
                      <a:lnTo>
                        <a:pt x="126" y="0"/>
                      </a:lnTo>
                      <a:lnTo>
                        <a:pt x="126" y="238"/>
                      </a:lnTo>
                      <a:lnTo>
                        <a:pt x="63" y="270"/>
                      </a:lnTo>
                      <a:lnTo>
                        <a:pt x="0" y="29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de-DE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Frutiger 55 Roman"/>
                  </a:endParaRPr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86D85579-7FD1-4264-B1A2-68CD347BA305}"/>
                  </a:ext>
                </a:extLst>
              </p:cNvPr>
              <p:cNvGrpSpPr/>
              <p:nvPr/>
            </p:nvGrpSpPr>
            <p:grpSpPr>
              <a:xfrm>
                <a:off x="2208736" y="1387129"/>
                <a:ext cx="271438" cy="262414"/>
                <a:chOff x="1190992" y="3966801"/>
                <a:chExt cx="2949531" cy="2851481"/>
              </a:xfrm>
              <a:solidFill>
                <a:schemeClr val="bg1"/>
              </a:solidFill>
            </p:grpSpPr>
            <p:sp>
              <p:nvSpPr>
                <p:cNvPr id="219" name="Freeform 94">
                  <a:extLst>
                    <a:ext uri="{FF2B5EF4-FFF2-40B4-BE49-F238E27FC236}">
                      <a16:creationId xmlns:a16="http://schemas.microsoft.com/office/drawing/2014/main" id="{20E6B307-116E-4DF2-ACE7-571D01DF0C4B}"/>
                    </a:ext>
                  </a:extLst>
                </p:cNvPr>
                <p:cNvSpPr/>
                <p:nvPr/>
              </p:nvSpPr>
              <p:spPr>
                <a:xfrm rot="20110930">
                  <a:off x="1190992" y="3966801"/>
                  <a:ext cx="1971644" cy="1968573"/>
                </a:xfrm>
                <a:custGeom>
                  <a:avLst/>
                  <a:gdLst>
                    <a:gd name="connsiteX0" fmla="*/ 3064893 w 6123903"/>
                    <a:gd name="connsiteY0" fmla="*/ 1851552 h 6114381"/>
                    <a:gd name="connsiteX1" fmla="*/ 1845693 w 6123903"/>
                    <a:gd name="connsiteY1" fmla="*/ 3070752 h 6114381"/>
                    <a:gd name="connsiteX2" fmla="*/ 3064893 w 6123903"/>
                    <a:gd name="connsiteY2" fmla="*/ 4289952 h 6114381"/>
                    <a:gd name="connsiteX3" fmla="*/ 4284093 w 6123903"/>
                    <a:gd name="connsiteY3" fmla="*/ 3070752 h 6114381"/>
                    <a:gd name="connsiteX4" fmla="*/ 3064893 w 6123903"/>
                    <a:gd name="connsiteY4" fmla="*/ 1851552 h 6114381"/>
                    <a:gd name="connsiteX5" fmla="*/ 2686685 w 6123903"/>
                    <a:gd name="connsiteY5" fmla="*/ 0 h 6114381"/>
                    <a:gd name="connsiteX6" fmla="*/ 3422929 w 6123903"/>
                    <a:gd name="connsiteY6" fmla="*/ 0 h 6114381"/>
                    <a:gd name="connsiteX7" fmla="*/ 3678191 w 6123903"/>
                    <a:gd name="connsiteY7" fmla="*/ 710255 h 6114381"/>
                    <a:gd name="connsiteX8" fmla="*/ 3818556 w 6123903"/>
                    <a:gd name="connsiteY8" fmla="*/ 751055 h 6114381"/>
                    <a:gd name="connsiteX9" fmla="*/ 4227179 w 6123903"/>
                    <a:gd name="connsiteY9" fmla="*/ 926655 h 6114381"/>
                    <a:gd name="connsiteX10" fmla="*/ 4282555 w 6123903"/>
                    <a:gd name="connsiteY10" fmla="*/ 960296 h 6114381"/>
                    <a:gd name="connsiteX11" fmla="*/ 4970765 w 6123903"/>
                    <a:gd name="connsiteY11" fmla="*/ 634253 h 6114381"/>
                    <a:gd name="connsiteX12" fmla="*/ 5488211 w 6123903"/>
                    <a:gd name="connsiteY12" fmla="*/ 1157995 h 6114381"/>
                    <a:gd name="connsiteX13" fmla="*/ 5164247 w 6123903"/>
                    <a:gd name="connsiteY13" fmla="*/ 1834816 h 6114381"/>
                    <a:gd name="connsiteX14" fmla="*/ 5208991 w 6123903"/>
                    <a:gd name="connsiteY14" fmla="*/ 1908466 h 6114381"/>
                    <a:gd name="connsiteX15" fmla="*/ 5384591 w 6123903"/>
                    <a:gd name="connsiteY15" fmla="*/ 2317090 h 6114381"/>
                    <a:gd name="connsiteX16" fmla="*/ 5421936 w 6123903"/>
                    <a:gd name="connsiteY16" fmla="*/ 2445569 h 6114381"/>
                    <a:gd name="connsiteX17" fmla="*/ 6123903 w 6123903"/>
                    <a:gd name="connsiteY17" fmla="*/ 2691449 h 6114381"/>
                    <a:gd name="connsiteX18" fmla="*/ 6123903 w 6123903"/>
                    <a:gd name="connsiteY18" fmla="*/ 3427693 h 6114381"/>
                    <a:gd name="connsiteX19" fmla="*/ 5426625 w 6123903"/>
                    <a:gd name="connsiteY19" fmla="*/ 3678291 h 6114381"/>
                    <a:gd name="connsiteX20" fmla="*/ 5390304 w 6123903"/>
                    <a:gd name="connsiteY20" fmla="*/ 3806584 h 6114381"/>
                    <a:gd name="connsiteX21" fmla="*/ 5222916 w 6123903"/>
                    <a:gd name="connsiteY21" fmla="*/ 4207031 h 6114381"/>
                    <a:gd name="connsiteX22" fmla="*/ 5171917 w 6123903"/>
                    <a:gd name="connsiteY22" fmla="*/ 4295117 h 6114381"/>
                    <a:gd name="connsiteX23" fmla="*/ 5484219 w 6123903"/>
                    <a:gd name="connsiteY23" fmla="*/ 4978630 h 6114381"/>
                    <a:gd name="connsiteX24" fmla="*/ 4953361 w 6123903"/>
                    <a:gd name="connsiteY24" fmla="*/ 5488772 h 6114381"/>
                    <a:gd name="connsiteX25" fmla="*/ 4307701 w 6123903"/>
                    <a:gd name="connsiteY25" fmla="*/ 5168660 h 6114381"/>
                    <a:gd name="connsiteX26" fmla="*/ 4148601 w 6123903"/>
                    <a:gd name="connsiteY26" fmla="*/ 5255702 h 6114381"/>
                    <a:gd name="connsiteX27" fmla="*/ 3789999 w 6123903"/>
                    <a:gd name="connsiteY27" fmla="*/ 5399527 h 6114381"/>
                    <a:gd name="connsiteX28" fmla="*/ 3672243 w 6123903"/>
                    <a:gd name="connsiteY28" fmla="*/ 5429805 h 6114381"/>
                    <a:gd name="connsiteX29" fmla="*/ 3432454 w 6123903"/>
                    <a:gd name="connsiteY29" fmla="*/ 6114381 h 6114381"/>
                    <a:gd name="connsiteX30" fmla="*/ 2696210 w 6123903"/>
                    <a:gd name="connsiteY30" fmla="*/ 6114381 h 6114381"/>
                    <a:gd name="connsiteX31" fmla="*/ 2450436 w 6123903"/>
                    <a:gd name="connsiteY31" fmla="*/ 5430525 h 6114381"/>
                    <a:gd name="connsiteX32" fmla="*/ 2329062 w 6123903"/>
                    <a:gd name="connsiteY32" fmla="*/ 5396163 h 6114381"/>
                    <a:gd name="connsiteX33" fmla="*/ 1928614 w 6123903"/>
                    <a:gd name="connsiteY33" fmla="*/ 5228775 h 6114381"/>
                    <a:gd name="connsiteX34" fmla="*/ 1815331 w 6123903"/>
                    <a:gd name="connsiteY34" fmla="*/ 5163187 h 6114381"/>
                    <a:gd name="connsiteX35" fmla="*/ 1167731 w 6123903"/>
                    <a:gd name="connsiteY35" fmla="*/ 5490605 h 6114381"/>
                    <a:gd name="connsiteX36" fmla="*/ 637011 w 6123903"/>
                    <a:gd name="connsiteY36" fmla="*/ 4980320 h 6114381"/>
                    <a:gd name="connsiteX37" fmla="*/ 949593 w 6123903"/>
                    <a:gd name="connsiteY37" fmla="*/ 4281769 h 6114381"/>
                    <a:gd name="connsiteX38" fmla="*/ 879944 w 6123903"/>
                    <a:gd name="connsiteY38" fmla="*/ 4154460 h 6114381"/>
                    <a:gd name="connsiteX39" fmla="*/ 736119 w 6123903"/>
                    <a:gd name="connsiteY39" fmla="*/ 3795858 h 6114381"/>
                    <a:gd name="connsiteX40" fmla="*/ 704946 w 6123903"/>
                    <a:gd name="connsiteY40" fmla="*/ 3674624 h 6114381"/>
                    <a:gd name="connsiteX41" fmla="*/ 0 w 6123903"/>
                    <a:gd name="connsiteY41" fmla="*/ 3427700 h 6114381"/>
                    <a:gd name="connsiteX42" fmla="*/ 0 w 6123903"/>
                    <a:gd name="connsiteY42" fmla="*/ 2691456 h 6114381"/>
                    <a:gd name="connsiteX43" fmla="*/ 710874 w 6123903"/>
                    <a:gd name="connsiteY43" fmla="*/ 2435971 h 6114381"/>
                    <a:gd name="connsiteX44" fmla="*/ 739483 w 6123903"/>
                    <a:gd name="connsiteY44" fmla="*/ 2334920 h 6114381"/>
                    <a:gd name="connsiteX45" fmla="*/ 906871 w 6123903"/>
                    <a:gd name="connsiteY45" fmla="*/ 1934473 h 6114381"/>
                    <a:gd name="connsiteX46" fmla="*/ 966845 w 6123903"/>
                    <a:gd name="connsiteY46" fmla="*/ 1830886 h 6114381"/>
                    <a:gd name="connsiteX47" fmla="*/ 638488 w 6123903"/>
                    <a:gd name="connsiteY47" fmla="*/ 1160565 h 6114381"/>
                    <a:gd name="connsiteX48" fmla="*/ 1155427 w 6123903"/>
                    <a:gd name="connsiteY48" fmla="*/ 636323 h 6114381"/>
                    <a:gd name="connsiteX49" fmla="*/ 1849874 w 6123903"/>
                    <a:gd name="connsiteY49" fmla="*/ 957643 h 6114381"/>
                    <a:gd name="connsiteX50" fmla="*/ 1981186 w 6123903"/>
                    <a:gd name="connsiteY50" fmla="*/ 885803 h 6114381"/>
                    <a:gd name="connsiteX51" fmla="*/ 2339788 w 6123903"/>
                    <a:gd name="connsiteY51" fmla="*/ 741978 h 6114381"/>
                    <a:gd name="connsiteX52" fmla="*/ 2435401 w 6123903"/>
                    <a:gd name="connsiteY52" fmla="*/ 717393 h 61143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6123903" h="6114381">
                      <a:moveTo>
                        <a:pt x="3064893" y="1851552"/>
                      </a:moveTo>
                      <a:cubicBezTo>
                        <a:pt x="2391547" y="1851552"/>
                        <a:pt x="1845693" y="2397406"/>
                        <a:pt x="1845693" y="3070752"/>
                      </a:cubicBezTo>
                      <a:cubicBezTo>
                        <a:pt x="1845693" y="3744098"/>
                        <a:pt x="2391547" y="4289952"/>
                        <a:pt x="3064893" y="4289952"/>
                      </a:cubicBezTo>
                      <a:cubicBezTo>
                        <a:pt x="3738239" y="4289952"/>
                        <a:pt x="4284093" y="3744098"/>
                        <a:pt x="4284093" y="3070752"/>
                      </a:cubicBezTo>
                      <a:cubicBezTo>
                        <a:pt x="4284093" y="2397406"/>
                        <a:pt x="3738239" y="1851552"/>
                        <a:pt x="3064893" y="1851552"/>
                      </a:cubicBezTo>
                      <a:close/>
                      <a:moveTo>
                        <a:pt x="2686685" y="0"/>
                      </a:moveTo>
                      <a:lnTo>
                        <a:pt x="3422929" y="0"/>
                      </a:lnTo>
                      <a:lnTo>
                        <a:pt x="3678191" y="710255"/>
                      </a:lnTo>
                      <a:lnTo>
                        <a:pt x="3818556" y="751055"/>
                      </a:lnTo>
                      <a:cubicBezTo>
                        <a:pt x="3960958" y="797289"/>
                        <a:pt x="4097615" y="856271"/>
                        <a:pt x="4227179" y="926655"/>
                      </a:cubicBezTo>
                      <a:lnTo>
                        <a:pt x="4282555" y="960296"/>
                      </a:lnTo>
                      <a:lnTo>
                        <a:pt x="4970765" y="634253"/>
                      </a:lnTo>
                      <a:lnTo>
                        <a:pt x="5488211" y="1157995"/>
                      </a:lnTo>
                      <a:lnTo>
                        <a:pt x="5164247" y="1834816"/>
                      </a:lnTo>
                      <a:lnTo>
                        <a:pt x="5208991" y="1908466"/>
                      </a:lnTo>
                      <a:cubicBezTo>
                        <a:pt x="5279375" y="2038031"/>
                        <a:pt x="5338357" y="2174687"/>
                        <a:pt x="5384591" y="2317090"/>
                      </a:cubicBezTo>
                      <a:lnTo>
                        <a:pt x="5421936" y="2445569"/>
                      </a:lnTo>
                      <a:lnTo>
                        <a:pt x="6123903" y="2691449"/>
                      </a:lnTo>
                      <a:lnTo>
                        <a:pt x="6123903" y="3427693"/>
                      </a:lnTo>
                      <a:lnTo>
                        <a:pt x="5426625" y="3678291"/>
                      </a:lnTo>
                      <a:lnTo>
                        <a:pt x="5390304" y="3806584"/>
                      </a:lnTo>
                      <a:cubicBezTo>
                        <a:pt x="5346264" y="3945892"/>
                        <a:pt x="5290052" y="4079790"/>
                        <a:pt x="5222916" y="4207031"/>
                      </a:cubicBezTo>
                      <a:lnTo>
                        <a:pt x="5171917" y="4295117"/>
                      </a:lnTo>
                      <a:lnTo>
                        <a:pt x="5484219" y="4978630"/>
                      </a:lnTo>
                      <a:lnTo>
                        <a:pt x="4953361" y="5488772"/>
                      </a:lnTo>
                      <a:lnTo>
                        <a:pt x="4307701" y="5168660"/>
                      </a:lnTo>
                      <a:lnTo>
                        <a:pt x="4148601" y="5255702"/>
                      </a:lnTo>
                      <a:cubicBezTo>
                        <a:pt x="4033899" y="5312702"/>
                        <a:pt x="3914073" y="5360936"/>
                        <a:pt x="3789999" y="5399527"/>
                      </a:cubicBezTo>
                      <a:lnTo>
                        <a:pt x="3672243" y="5429805"/>
                      </a:lnTo>
                      <a:lnTo>
                        <a:pt x="3432454" y="6114381"/>
                      </a:lnTo>
                      <a:lnTo>
                        <a:pt x="2696210" y="6114381"/>
                      </a:lnTo>
                      <a:lnTo>
                        <a:pt x="2450436" y="5430525"/>
                      </a:lnTo>
                      <a:lnTo>
                        <a:pt x="2329062" y="5396163"/>
                      </a:lnTo>
                      <a:cubicBezTo>
                        <a:pt x="2189754" y="5352123"/>
                        <a:pt x="2055856" y="5295911"/>
                        <a:pt x="1928614" y="5228775"/>
                      </a:cubicBezTo>
                      <a:lnTo>
                        <a:pt x="1815331" y="5163187"/>
                      </a:lnTo>
                      <a:lnTo>
                        <a:pt x="1167731" y="5490605"/>
                      </a:lnTo>
                      <a:lnTo>
                        <a:pt x="637011" y="4980320"/>
                      </a:lnTo>
                      <a:lnTo>
                        <a:pt x="949593" y="4281769"/>
                      </a:lnTo>
                      <a:lnTo>
                        <a:pt x="879944" y="4154460"/>
                      </a:lnTo>
                      <a:cubicBezTo>
                        <a:pt x="822944" y="4039758"/>
                        <a:pt x="774710" y="3919932"/>
                        <a:pt x="736119" y="3795858"/>
                      </a:cubicBezTo>
                      <a:lnTo>
                        <a:pt x="704946" y="3674624"/>
                      </a:lnTo>
                      <a:lnTo>
                        <a:pt x="0" y="3427700"/>
                      </a:lnTo>
                      <a:lnTo>
                        <a:pt x="0" y="2691456"/>
                      </a:lnTo>
                      <a:lnTo>
                        <a:pt x="710874" y="2435971"/>
                      </a:lnTo>
                      <a:lnTo>
                        <a:pt x="739483" y="2334920"/>
                      </a:lnTo>
                      <a:cubicBezTo>
                        <a:pt x="783523" y="2195614"/>
                        <a:pt x="839735" y="2061715"/>
                        <a:pt x="906871" y="1934473"/>
                      </a:cubicBezTo>
                      <a:lnTo>
                        <a:pt x="966845" y="1830886"/>
                      </a:lnTo>
                      <a:lnTo>
                        <a:pt x="638488" y="1160565"/>
                      </a:lnTo>
                      <a:lnTo>
                        <a:pt x="1155427" y="636323"/>
                      </a:lnTo>
                      <a:lnTo>
                        <a:pt x="1849874" y="957643"/>
                      </a:lnTo>
                      <a:lnTo>
                        <a:pt x="1981186" y="885803"/>
                      </a:lnTo>
                      <a:cubicBezTo>
                        <a:pt x="2095887" y="828803"/>
                        <a:pt x="2215713" y="780570"/>
                        <a:pt x="2339788" y="741978"/>
                      </a:cubicBezTo>
                      <a:lnTo>
                        <a:pt x="2435401" y="717393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  <p:sp>
              <p:nvSpPr>
                <p:cNvPr id="220" name="Freeform 95">
                  <a:extLst>
                    <a:ext uri="{FF2B5EF4-FFF2-40B4-BE49-F238E27FC236}">
                      <a16:creationId xmlns:a16="http://schemas.microsoft.com/office/drawing/2014/main" id="{4FD5221F-8D98-4686-B78E-531C0A6AACB7}"/>
                    </a:ext>
                  </a:extLst>
                </p:cNvPr>
                <p:cNvSpPr/>
                <p:nvPr/>
              </p:nvSpPr>
              <p:spPr>
                <a:xfrm rot="21290135">
                  <a:off x="1788507" y="5851303"/>
                  <a:ext cx="968485" cy="966979"/>
                </a:xfrm>
                <a:custGeom>
                  <a:avLst/>
                  <a:gdLst>
                    <a:gd name="connsiteX0" fmla="*/ 3064893 w 6123903"/>
                    <a:gd name="connsiteY0" fmla="*/ 1851552 h 6114381"/>
                    <a:gd name="connsiteX1" fmla="*/ 1845693 w 6123903"/>
                    <a:gd name="connsiteY1" fmla="*/ 3070752 h 6114381"/>
                    <a:gd name="connsiteX2" fmla="*/ 3064893 w 6123903"/>
                    <a:gd name="connsiteY2" fmla="*/ 4289952 h 6114381"/>
                    <a:gd name="connsiteX3" fmla="*/ 4284093 w 6123903"/>
                    <a:gd name="connsiteY3" fmla="*/ 3070752 h 6114381"/>
                    <a:gd name="connsiteX4" fmla="*/ 3064893 w 6123903"/>
                    <a:gd name="connsiteY4" fmla="*/ 1851552 h 6114381"/>
                    <a:gd name="connsiteX5" fmla="*/ 2686685 w 6123903"/>
                    <a:gd name="connsiteY5" fmla="*/ 0 h 6114381"/>
                    <a:gd name="connsiteX6" fmla="*/ 3422929 w 6123903"/>
                    <a:gd name="connsiteY6" fmla="*/ 0 h 6114381"/>
                    <a:gd name="connsiteX7" fmla="*/ 3678191 w 6123903"/>
                    <a:gd name="connsiteY7" fmla="*/ 710255 h 6114381"/>
                    <a:gd name="connsiteX8" fmla="*/ 3818556 w 6123903"/>
                    <a:gd name="connsiteY8" fmla="*/ 751055 h 6114381"/>
                    <a:gd name="connsiteX9" fmla="*/ 4227179 w 6123903"/>
                    <a:gd name="connsiteY9" fmla="*/ 926655 h 6114381"/>
                    <a:gd name="connsiteX10" fmla="*/ 4282555 w 6123903"/>
                    <a:gd name="connsiteY10" fmla="*/ 960296 h 6114381"/>
                    <a:gd name="connsiteX11" fmla="*/ 4970765 w 6123903"/>
                    <a:gd name="connsiteY11" fmla="*/ 634253 h 6114381"/>
                    <a:gd name="connsiteX12" fmla="*/ 5488211 w 6123903"/>
                    <a:gd name="connsiteY12" fmla="*/ 1157995 h 6114381"/>
                    <a:gd name="connsiteX13" fmla="*/ 5164247 w 6123903"/>
                    <a:gd name="connsiteY13" fmla="*/ 1834816 h 6114381"/>
                    <a:gd name="connsiteX14" fmla="*/ 5208991 w 6123903"/>
                    <a:gd name="connsiteY14" fmla="*/ 1908466 h 6114381"/>
                    <a:gd name="connsiteX15" fmla="*/ 5384591 w 6123903"/>
                    <a:gd name="connsiteY15" fmla="*/ 2317090 h 6114381"/>
                    <a:gd name="connsiteX16" fmla="*/ 5421936 w 6123903"/>
                    <a:gd name="connsiteY16" fmla="*/ 2445569 h 6114381"/>
                    <a:gd name="connsiteX17" fmla="*/ 6123903 w 6123903"/>
                    <a:gd name="connsiteY17" fmla="*/ 2691449 h 6114381"/>
                    <a:gd name="connsiteX18" fmla="*/ 6123903 w 6123903"/>
                    <a:gd name="connsiteY18" fmla="*/ 3427693 h 6114381"/>
                    <a:gd name="connsiteX19" fmla="*/ 5426625 w 6123903"/>
                    <a:gd name="connsiteY19" fmla="*/ 3678291 h 6114381"/>
                    <a:gd name="connsiteX20" fmla="*/ 5390304 w 6123903"/>
                    <a:gd name="connsiteY20" fmla="*/ 3806584 h 6114381"/>
                    <a:gd name="connsiteX21" fmla="*/ 5222916 w 6123903"/>
                    <a:gd name="connsiteY21" fmla="*/ 4207031 h 6114381"/>
                    <a:gd name="connsiteX22" fmla="*/ 5171917 w 6123903"/>
                    <a:gd name="connsiteY22" fmla="*/ 4295117 h 6114381"/>
                    <a:gd name="connsiteX23" fmla="*/ 5484219 w 6123903"/>
                    <a:gd name="connsiteY23" fmla="*/ 4978630 h 6114381"/>
                    <a:gd name="connsiteX24" fmla="*/ 4953361 w 6123903"/>
                    <a:gd name="connsiteY24" fmla="*/ 5488772 h 6114381"/>
                    <a:gd name="connsiteX25" fmla="*/ 4307701 w 6123903"/>
                    <a:gd name="connsiteY25" fmla="*/ 5168660 h 6114381"/>
                    <a:gd name="connsiteX26" fmla="*/ 4148601 w 6123903"/>
                    <a:gd name="connsiteY26" fmla="*/ 5255702 h 6114381"/>
                    <a:gd name="connsiteX27" fmla="*/ 3789999 w 6123903"/>
                    <a:gd name="connsiteY27" fmla="*/ 5399527 h 6114381"/>
                    <a:gd name="connsiteX28" fmla="*/ 3672243 w 6123903"/>
                    <a:gd name="connsiteY28" fmla="*/ 5429805 h 6114381"/>
                    <a:gd name="connsiteX29" fmla="*/ 3432454 w 6123903"/>
                    <a:gd name="connsiteY29" fmla="*/ 6114381 h 6114381"/>
                    <a:gd name="connsiteX30" fmla="*/ 2696210 w 6123903"/>
                    <a:gd name="connsiteY30" fmla="*/ 6114381 h 6114381"/>
                    <a:gd name="connsiteX31" fmla="*/ 2450436 w 6123903"/>
                    <a:gd name="connsiteY31" fmla="*/ 5430525 h 6114381"/>
                    <a:gd name="connsiteX32" fmla="*/ 2329062 w 6123903"/>
                    <a:gd name="connsiteY32" fmla="*/ 5396163 h 6114381"/>
                    <a:gd name="connsiteX33" fmla="*/ 1928614 w 6123903"/>
                    <a:gd name="connsiteY33" fmla="*/ 5228775 h 6114381"/>
                    <a:gd name="connsiteX34" fmla="*/ 1815331 w 6123903"/>
                    <a:gd name="connsiteY34" fmla="*/ 5163187 h 6114381"/>
                    <a:gd name="connsiteX35" fmla="*/ 1167731 w 6123903"/>
                    <a:gd name="connsiteY35" fmla="*/ 5490605 h 6114381"/>
                    <a:gd name="connsiteX36" fmla="*/ 637011 w 6123903"/>
                    <a:gd name="connsiteY36" fmla="*/ 4980320 h 6114381"/>
                    <a:gd name="connsiteX37" fmla="*/ 949593 w 6123903"/>
                    <a:gd name="connsiteY37" fmla="*/ 4281769 h 6114381"/>
                    <a:gd name="connsiteX38" fmla="*/ 879944 w 6123903"/>
                    <a:gd name="connsiteY38" fmla="*/ 4154460 h 6114381"/>
                    <a:gd name="connsiteX39" fmla="*/ 736119 w 6123903"/>
                    <a:gd name="connsiteY39" fmla="*/ 3795858 h 6114381"/>
                    <a:gd name="connsiteX40" fmla="*/ 704946 w 6123903"/>
                    <a:gd name="connsiteY40" fmla="*/ 3674624 h 6114381"/>
                    <a:gd name="connsiteX41" fmla="*/ 0 w 6123903"/>
                    <a:gd name="connsiteY41" fmla="*/ 3427700 h 6114381"/>
                    <a:gd name="connsiteX42" fmla="*/ 0 w 6123903"/>
                    <a:gd name="connsiteY42" fmla="*/ 2691456 h 6114381"/>
                    <a:gd name="connsiteX43" fmla="*/ 710874 w 6123903"/>
                    <a:gd name="connsiteY43" fmla="*/ 2435971 h 6114381"/>
                    <a:gd name="connsiteX44" fmla="*/ 739483 w 6123903"/>
                    <a:gd name="connsiteY44" fmla="*/ 2334920 h 6114381"/>
                    <a:gd name="connsiteX45" fmla="*/ 906871 w 6123903"/>
                    <a:gd name="connsiteY45" fmla="*/ 1934473 h 6114381"/>
                    <a:gd name="connsiteX46" fmla="*/ 966845 w 6123903"/>
                    <a:gd name="connsiteY46" fmla="*/ 1830886 h 6114381"/>
                    <a:gd name="connsiteX47" fmla="*/ 638488 w 6123903"/>
                    <a:gd name="connsiteY47" fmla="*/ 1160565 h 6114381"/>
                    <a:gd name="connsiteX48" fmla="*/ 1155427 w 6123903"/>
                    <a:gd name="connsiteY48" fmla="*/ 636323 h 6114381"/>
                    <a:gd name="connsiteX49" fmla="*/ 1849874 w 6123903"/>
                    <a:gd name="connsiteY49" fmla="*/ 957643 h 6114381"/>
                    <a:gd name="connsiteX50" fmla="*/ 1981186 w 6123903"/>
                    <a:gd name="connsiteY50" fmla="*/ 885803 h 6114381"/>
                    <a:gd name="connsiteX51" fmla="*/ 2339788 w 6123903"/>
                    <a:gd name="connsiteY51" fmla="*/ 741978 h 6114381"/>
                    <a:gd name="connsiteX52" fmla="*/ 2435401 w 6123903"/>
                    <a:gd name="connsiteY52" fmla="*/ 717393 h 61143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6123903" h="6114381">
                      <a:moveTo>
                        <a:pt x="3064893" y="1851552"/>
                      </a:moveTo>
                      <a:cubicBezTo>
                        <a:pt x="2391547" y="1851552"/>
                        <a:pt x="1845693" y="2397406"/>
                        <a:pt x="1845693" y="3070752"/>
                      </a:cubicBezTo>
                      <a:cubicBezTo>
                        <a:pt x="1845693" y="3744098"/>
                        <a:pt x="2391547" y="4289952"/>
                        <a:pt x="3064893" y="4289952"/>
                      </a:cubicBezTo>
                      <a:cubicBezTo>
                        <a:pt x="3738239" y="4289952"/>
                        <a:pt x="4284093" y="3744098"/>
                        <a:pt x="4284093" y="3070752"/>
                      </a:cubicBezTo>
                      <a:cubicBezTo>
                        <a:pt x="4284093" y="2397406"/>
                        <a:pt x="3738239" y="1851552"/>
                        <a:pt x="3064893" y="1851552"/>
                      </a:cubicBezTo>
                      <a:close/>
                      <a:moveTo>
                        <a:pt x="2686685" y="0"/>
                      </a:moveTo>
                      <a:lnTo>
                        <a:pt x="3422929" y="0"/>
                      </a:lnTo>
                      <a:lnTo>
                        <a:pt x="3678191" y="710255"/>
                      </a:lnTo>
                      <a:lnTo>
                        <a:pt x="3818556" y="751055"/>
                      </a:lnTo>
                      <a:cubicBezTo>
                        <a:pt x="3960958" y="797289"/>
                        <a:pt x="4097615" y="856271"/>
                        <a:pt x="4227179" y="926655"/>
                      </a:cubicBezTo>
                      <a:lnTo>
                        <a:pt x="4282555" y="960296"/>
                      </a:lnTo>
                      <a:lnTo>
                        <a:pt x="4970765" y="634253"/>
                      </a:lnTo>
                      <a:lnTo>
                        <a:pt x="5488211" y="1157995"/>
                      </a:lnTo>
                      <a:lnTo>
                        <a:pt x="5164247" y="1834816"/>
                      </a:lnTo>
                      <a:lnTo>
                        <a:pt x="5208991" y="1908466"/>
                      </a:lnTo>
                      <a:cubicBezTo>
                        <a:pt x="5279375" y="2038031"/>
                        <a:pt x="5338357" y="2174687"/>
                        <a:pt x="5384591" y="2317090"/>
                      </a:cubicBezTo>
                      <a:lnTo>
                        <a:pt x="5421936" y="2445569"/>
                      </a:lnTo>
                      <a:lnTo>
                        <a:pt x="6123903" y="2691449"/>
                      </a:lnTo>
                      <a:lnTo>
                        <a:pt x="6123903" y="3427693"/>
                      </a:lnTo>
                      <a:lnTo>
                        <a:pt x="5426625" y="3678291"/>
                      </a:lnTo>
                      <a:lnTo>
                        <a:pt x="5390304" y="3806584"/>
                      </a:lnTo>
                      <a:cubicBezTo>
                        <a:pt x="5346264" y="3945892"/>
                        <a:pt x="5290052" y="4079790"/>
                        <a:pt x="5222916" y="4207031"/>
                      </a:cubicBezTo>
                      <a:lnTo>
                        <a:pt x="5171917" y="4295117"/>
                      </a:lnTo>
                      <a:lnTo>
                        <a:pt x="5484219" y="4978630"/>
                      </a:lnTo>
                      <a:lnTo>
                        <a:pt x="4953361" y="5488772"/>
                      </a:lnTo>
                      <a:lnTo>
                        <a:pt x="4307701" y="5168660"/>
                      </a:lnTo>
                      <a:lnTo>
                        <a:pt x="4148601" y="5255702"/>
                      </a:lnTo>
                      <a:cubicBezTo>
                        <a:pt x="4033899" y="5312702"/>
                        <a:pt x="3914073" y="5360936"/>
                        <a:pt x="3789999" y="5399527"/>
                      </a:cubicBezTo>
                      <a:lnTo>
                        <a:pt x="3672243" y="5429805"/>
                      </a:lnTo>
                      <a:lnTo>
                        <a:pt x="3432454" y="6114381"/>
                      </a:lnTo>
                      <a:lnTo>
                        <a:pt x="2696210" y="6114381"/>
                      </a:lnTo>
                      <a:lnTo>
                        <a:pt x="2450436" y="5430525"/>
                      </a:lnTo>
                      <a:lnTo>
                        <a:pt x="2329062" y="5396163"/>
                      </a:lnTo>
                      <a:cubicBezTo>
                        <a:pt x="2189754" y="5352123"/>
                        <a:pt x="2055856" y="5295911"/>
                        <a:pt x="1928614" y="5228775"/>
                      </a:cubicBezTo>
                      <a:lnTo>
                        <a:pt x="1815331" y="5163187"/>
                      </a:lnTo>
                      <a:lnTo>
                        <a:pt x="1167731" y="5490605"/>
                      </a:lnTo>
                      <a:lnTo>
                        <a:pt x="637011" y="4980320"/>
                      </a:lnTo>
                      <a:lnTo>
                        <a:pt x="949593" y="4281769"/>
                      </a:lnTo>
                      <a:lnTo>
                        <a:pt x="879944" y="4154460"/>
                      </a:lnTo>
                      <a:cubicBezTo>
                        <a:pt x="822944" y="4039758"/>
                        <a:pt x="774710" y="3919932"/>
                        <a:pt x="736119" y="3795858"/>
                      </a:cubicBezTo>
                      <a:lnTo>
                        <a:pt x="704946" y="3674624"/>
                      </a:lnTo>
                      <a:lnTo>
                        <a:pt x="0" y="3427700"/>
                      </a:lnTo>
                      <a:lnTo>
                        <a:pt x="0" y="2691456"/>
                      </a:lnTo>
                      <a:lnTo>
                        <a:pt x="710874" y="2435971"/>
                      </a:lnTo>
                      <a:lnTo>
                        <a:pt x="739483" y="2334920"/>
                      </a:lnTo>
                      <a:cubicBezTo>
                        <a:pt x="783523" y="2195614"/>
                        <a:pt x="839735" y="2061715"/>
                        <a:pt x="906871" y="1934473"/>
                      </a:cubicBezTo>
                      <a:lnTo>
                        <a:pt x="966845" y="1830886"/>
                      </a:lnTo>
                      <a:lnTo>
                        <a:pt x="638488" y="1160565"/>
                      </a:lnTo>
                      <a:lnTo>
                        <a:pt x="1155427" y="636323"/>
                      </a:lnTo>
                      <a:lnTo>
                        <a:pt x="1849874" y="957643"/>
                      </a:lnTo>
                      <a:lnTo>
                        <a:pt x="1981186" y="885803"/>
                      </a:lnTo>
                      <a:cubicBezTo>
                        <a:pt x="2095887" y="828803"/>
                        <a:pt x="2215713" y="780570"/>
                        <a:pt x="2339788" y="741978"/>
                      </a:cubicBezTo>
                      <a:lnTo>
                        <a:pt x="2435401" y="717393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  <p:sp>
              <p:nvSpPr>
                <p:cNvPr id="221" name="Freeform 96">
                  <a:extLst>
                    <a:ext uri="{FF2B5EF4-FFF2-40B4-BE49-F238E27FC236}">
                      <a16:creationId xmlns:a16="http://schemas.microsoft.com/office/drawing/2014/main" id="{752A84C8-3C7B-4DA4-A486-566A0DF24521}"/>
                    </a:ext>
                  </a:extLst>
                </p:cNvPr>
                <p:cNvSpPr/>
                <p:nvPr/>
              </p:nvSpPr>
              <p:spPr>
                <a:xfrm rot="21290135">
                  <a:off x="2817783" y="5466494"/>
                  <a:ext cx="968485" cy="966979"/>
                </a:xfrm>
                <a:custGeom>
                  <a:avLst/>
                  <a:gdLst>
                    <a:gd name="connsiteX0" fmla="*/ 3064893 w 6123903"/>
                    <a:gd name="connsiteY0" fmla="*/ 1851552 h 6114381"/>
                    <a:gd name="connsiteX1" fmla="*/ 1845693 w 6123903"/>
                    <a:gd name="connsiteY1" fmla="*/ 3070752 h 6114381"/>
                    <a:gd name="connsiteX2" fmla="*/ 3064893 w 6123903"/>
                    <a:gd name="connsiteY2" fmla="*/ 4289952 h 6114381"/>
                    <a:gd name="connsiteX3" fmla="*/ 4284093 w 6123903"/>
                    <a:gd name="connsiteY3" fmla="*/ 3070752 h 6114381"/>
                    <a:gd name="connsiteX4" fmla="*/ 3064893 w 6123903"/>
                    <a:gd name="connsiteY4" fmla="*/ 1851552 h 6114381"/>
                    <a:gd name="connsiteX5" fmla="*/ 2686685 w 6123903"/>
                    <a:gd name="connsiteY5" fmla="*/ 0 h 6114381"/>
                    <a:gd name="connsiteX6" fmla="*/ 3422929 w 6123903"/>
                    <a:gd name="connsiteY6" fmla="*/ 0 h 6114381"/>
                    <a:gd name="connsiteX7" fmla="*/ 3678191 w 6123903"/>
                    <a:gd name="connsiteY7" fmla="*/ 710255 h 6114381"/>
                    <a:gd name="connsiteX8" fmla="*/ 3818556 w 6123903"/>
                    <a:gd name="connsiteY8" fmla="*/ 751055 h 6114381"/>
                    <a:gd name="connsiteX9" fmla="*/ 4227179 w 6123903"/>
                    <a:gd name="connsiteY9" fmla="*/ 926655 h 6114381"/>
                    <a:gd name="connsiteX10" fmla="*/ 4282555 w 6123903"/>
                    <a:gd name="connsiteY10" fmla="*/ 960296 h 6114381"/>
                    <a:gd name="connsiteX11" fmla="*/ 4970765 w 6123903"/>
                    <a:gd name="connsiteY11" fmla="*/ 634253 h 6114381"/>
                    <a:gd name="connsiteX12" fmla="*/ 5488211 w 6123903"/>
                    <a:gd name="connsiteY12" fmla="*/ 1157995 h 6114381"/>
                    <a:gd name="connsiteX13" fmla="*/ 5164247 w 6123903"/>
                    <a:gd name="connsiteY13" fmla="*/ 1834816 h 6114381"/>
                    <a:gd name="connsiteX14" fmla="*/ 5208991 w 6123903"/>
                    <a:gd name="connsiteY14" fmla="*/ 1908466 h 6114381"/>
                    <a:gd name="connsiteX15" fmla="*/ 5384591 w 6123903"/>
                    <a:gd name="connsiteY15" fmla="*/ 2317090 h 6114381"/>
                    <a:gd name="connsiteX16" fmla="*/ 5421936 w 6123903"/>
                    <a:gd name="connsiteY16" fmla="*/ 2445569 h 6114381"/>
                    <a:gd name="connsiteX17" fmla="*/ 6123903 w 6123903"/>
                    <a:gd name="connsiteY17" fmla="*/ 2691449 h 6114381"/>
                    <a:gd name="connsiteX18" fmla="*/ 6123903 w 6123903"/>
                    <a:gd name="connsiteY18" fmla="*/ 3427693 h 6114381"/>
                    <a:gd name="connsiteX19" fmla="*/ 5426625 w 6123903"/>
                    <a:gd name="connsiteY19" fmla="*/ 3678291 h 6114381"/>
                    <a:gd name="connsiteX20" fmla="*/ 5390304 w 6123903"/>
                    <a:gd name="connsiteY20" fmla="*/ 3806584 h 6114381"/>
                    <a:gd name="connsiteX21" fmla="*/ 5222916 w 6123903"/>
                    <a:gd name="connsiteY21" fmla="*/ 4207031 h 6114381"/>
                    <a:gd name="connsiteX22" fmla="*/ 5171917 w 6123903"/>
                    <a:gd name="connsiteY22" fmla="*/ 4295117 h 6114381"/>
                    <a:gd name="connsiteX23" fmla="*/ 5484219 w 6123903"/>
                    <a:gd name="connsiteY23" fmla="*/ 4978630 h 6114381"/>
                    <a:gd name="connsiteX24" fmla="*/ 4953361 w 6123903"/>
                    <a:gd name="connsiteY24" fmla="*/ 5488772 h 6114381"/>
                    <a:gd name="connsiteX25" fmla="*/ 4307701 w 6123903"/>
                    <a:gd name="connsiteY25" fmla="*/ 5168660 h 6114381"/>
                    <a:gd name="connsiteX26" fmla="*/ 4148601 w 6123903"/>
                    <a:gd name="connsiteY26" fmla="*/ 5255702 h 6114381"/>
                    <a:gd name="connsiteX27" fmla="*/ 3789999 w 6123903"/>
                    <a:gd name="connsiteY27" fmla="*/ 5399527 h 6114381"/>
                    <a:gd name="connsiteX28" fmla="*/ 3672243 w 6123903"/>
                    <a:gd name="connsiteY28" fmla="*/ 5429805 h 6114381"/>
                    <a:gd name="connsiteX29" fmla="*/ 3432454 w 6123903"/>
                    <a:gd name="connsiteY29" fmla="*/ 6114381 h 6114381"/>
                    <a:gd name="connsiteX30" fmla="*/ 2696210 w 6123903"/>
                    <a:gd name="connsiteY30" fmla="*/ 6114381 h 6114381"/>
                    <a:gd name="connsiteX31" fmla="*/ 2450436 w 6123903"/>
                    <a:gd name="connsiteY31" fmla="*/ 5430525 h 6114381"/>
                    <a:gd name="connsiteX32" fmla="*/ 2329062 w 6123903"/>
                    <a:gd name="connsiteY32" fmla="*/ 5396163 h 6114381"/>
                    <a:gd name="connsiteX33" fmla="*/ 1928614 w 6123903"/>
                    <a:gd name="connsiteY33" fmla="*/ 5228775 h 6114381"/>
                    <a:gd name="connsiteX34" fmla="*/ 1815331 w 6123903"/>
                    <a:gd name="connsiteY34" fmla="*/ 5163187 h 6114381"/>
                    <a:gd name="connsiteX35" fmla="*/ 1167731 w 6123903"/>
                    <a:gd name="connsiteY35" fmla="*/ 5490605 h 6114381"/>
                    <a:gd name="connsiteX36" fmla="*/ 637011 w 6123903"/>
                    <a:gd name="connsiteY36" fmla="*/ 4980320 h 6114381"/>
                    <a:gd name="connsiteX37" fmla="*/ 949593 w 6123903"/>
                    <a:gd name="connsiteY37" fmla="*/ 4281769 h 6114381"/>
                    <a:gd name="connsiteX38" fmla="*/ 879944 w 6123903"/>
                    <a:gd name="connsiteY38" fmla="*/ 4154460 h 6114381"/>
                    <a:gd name="connsiteX39" fmla="*/ 736119 w 6123903"/>
                    <a:gd name="connsiteY39" fmla="*/ 3795858 h 6114381"/>
                    <a:gd name="connsiteX40" fmla="*/ 704946 w 6123903"/>
                    <a:gd name="connsiteY40" fmla="*/ 3674624 h 6114381"/>
                    <a:gd name="connsiteX41" fmla="*/ 0 w 6123903"/>
                    <a:gd name="connsiteY41" fmla="*/ 3427700 h 6114381"/>
                    <a:gd name="connsiteX42" fmla="*/ 0 w 6123903"/>
                    <a:gd name="connsiteY42" fmla="*/ 2691456 h 6114381"/>
                    <a:gd name="connsiteX43" fmla="*/ 710874 w 6123903"/>
                    <a:gd name="connsiteY43" fmla="*/ 2435971 h 6114381"/>
                    <a:gd name="connsiteX44" fmla="*/ 739483 w 6123903"/>
                    <a:gd name="connsiteY44" fmla="*/ 2334920 h 6114381"/>
                    <a:gd name="connsiteX45" fmla="*/ 906871 w 6123903"/>
                    <a:gd name="connsiteY45" fmla="*/ 1934473 h 6114381"/>
                    <a:gd name="connsiteX46" fmla="*/ 966845 w 6123903"/>
                    <a:gd name="connsiteY46" fmla="*/ 1830886 h 6114381"/>
                    <a:gd name="connsiteX47" fmla="*/ 638488 w 6123903"/>
                    <a:gd name="connsiteY47" fmla="*/ 1160565 h 6114381"/>
                    <a:gd name="connsiteX48" fmla="*/ 1155427 w 6123903"/>
                    <a:gd name="connsiteY48" fmla="*/ 636323 h 6114381"/>
                    <a:gd name="connsiteX49" fmla="*/ 1849874 w 6123903"/>
                    <a:gd name="connsiteY49" fmla="*/ 957643 h 6114381"/>
                    <a:gd name="connsiteX50" fmla="*/ 1981186 w 6123903"/>
                    <a:gd name="connsiteY50" fmla="*/ 885803 h 6114381"/>
                    <a:gd name="connsiteX51" fmla="*/ 2339788 w 6123903"/>
                    <a:gd name="connsiteY51" fmla="*/ 741978 h 6114381"/>
                    <a:gd name="connsiteX52" fmla="*/ 2435401 w 6123903"/>
                    <a:gd name="connsiteY52" fmla="*/ 717393 h 61143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6123903" h="6114381">
                      <a:moveTo>
                        <a:pt x="3064893" y="1851552"/>
                      </a:moveTo>
                      <a:cubicBezTo>
                        <a:pt x="2391547" y="1851552"/>
                        <a:pt x="1845693" y="2397406"/>
                        <a:pt x="1845693" y="3070752"/>
                      </a:cubicBezTo>
                      <a:cubicBezTo>
                        <a:pt x="1845693" y="3744098"/>
                        <a:pt x="2391547" y="4289952"/>
                        <a:pt x="3064893" y="4289952"/>
                      </a:cubicBezTo>
                      <a:cubicBezTo>
                        <a:pt x="3738239" y="4289952"/>
                        <a:pt x="4284093" y="3744098"/>
                        <a:pt x="4284093" y="3070752"/>
                      </a:cubicBezTo>
                      <a:cubicBezTo>
                        <a:pt x="4284093" y="2397406"/>
                        <a:pt x="3738239" y="1851552"/>
                        <a:pt x="3064893" y="1851552"/>
                      </a:cubicBezTo>
                      <a:close/>
                      <a:moveTo>
                        <a:pt x="2686685" y="0"/>
                      </a:moveTo>
                      <a:lnTo>
                        <a:pt x="3422929" y="0"/>
                      </a:lnTo>
                      <a:lnTo>
                        <a:pt x="3678191" y="710255"/>
                      </a:lnTo>
                      <a:lnTo>
                        <a:pt x="3818556" y="751055"/>
                      </a:lnTo>
                      <a:cubicBezTo>
                        <a:pt x="3960958" y="797289"/>
                        <a:pt x="4097615" y="856271"/>
                        <a:pt x="4227179" y="926655"/>
                      </a:cubicBezTo>
                      <a:lnTo>
                        <a:pt x="4282555" y="960296"/>
                      </a:lnTo>
                      <a:lnTo>
                        <a:pt x="4970765" y="634253"/>
                      </a:lnTo>
                      <a:lnTo>
                        <a:pt x="5488211" y="1157995"/>
                      </a:lnTo>
                      <a:lnTo>
                        <a:pt x="5164247" y="1834816"/>
                      </a:lnTo>
                      <a:lnTo>
                        <a:pt x="5208991" y="1908466"/>
                      </a:lnTo>
                      <a:cubicBezTo>
                        <a:pt x="5279375" y="2038031"/>
                        <a:pt x="5338357" y="2174687"/>
                        <a:pt x="5384591" y="2317090"/>
                      </a:cubicBezTo>
                      <a:lnTo>
                        <a:pt x="5421936" y="2445569"/>
                      </a:lnTo>
                      <a:lnTo>
                        <a:pt x="6123903" y="2691449"/>
                      </a:lnTo>
                      <a:lnTo>
                        <a:pt x="6123903" y="3427693"/>
                      </a:lnTo>
                      <a:lnTo>
                        <a:pt x="5426625" y="3678291"/>
                      </a:lnTo>
                      <a:lnTo>
                        <a:pt x="5390304" y="3806584"/>
                      </a:lnTo>
                      <a:cubicBezTo>
                        <a:pt x="5346264" y="3945892"/>
                        <a:pt x="5290052" y="4079790"/>
                        <a:pt x="5222916" y="4207031"/>
                      </a:cubicBezTo>
                      <a:lnTo>
                        <a:pt x="5171917" y="4295117"/>
                      </a:lnTo>
                      <a:lnTo>
                        <a:pt x="5484219" y="4978630"/>
                      </a:lnTo>
                      <a:lnTo>
                        <a:pt x="4953361" y="5488772"/>
                      </a:lnTo>
                      <a:lnTo>
                        <a:pt x="4307701" y="5168660"/>
                      </a:lnTo>
                      <a:lnTo>
                        <a:pt x="4148601" y="5255702"/>
                      </a:lnTo>
                      <a:cubicBezTo>
                        <a:pt x="4033899" y="5312702"/>
                        <a:pt x="3914073" y="5360936"/>
                        <a:pt x="3789999" y="5399527"/>
                      </a:cubicBezTo>
                      <a:lnTo>
                        <a:pt x="3672243" y="5429805"/>
                      </a:lnTo>
                      <a:lnTo>
                        <a:pt x="3432454" y="6114381"/>
                      </a:lnTo>
                      <a:lnTo>
                        <a:pt x="2696210" y="6114381"/>
                      </a:lnTo>
                      <a:lnTo>
                        <a:pt x="2450436" y="5430525"/>
                      </a:lnTo>
                      <a:lnTo>
                        <a:pt x="2329062" y="5396163"/>
                      </a:lnTo>
                      <a:cubicBezTo>
                        <a:pt x="2189754" y="5352123"/>
                        <a:pt x="2055856" y="5295911"/>
                        <a:pt x="1928614" y="5228775"/>
                      </a:cubicBezTo>
                      <a:lnTo>
                        <a:pt x="1815331" y="5163187"/>
                      </a:lnTo>
                      <a:lnTo>
                        <a:pt x="1167731" y="5490605"/>
                      </a:lnTo>
                      <a:lnTo>
                        <a:pt x="637011" y="4980320"/>
                      </a:lnTo>
                      <a:lnTo>
                        <a:pt x="949593" y="4281769"/>
                      </a:lnTo>
                      <a:lnTo>
                        <a:pt x="879944" y="4154460"/>
                      </a:lnTo>
                      <a:cubicBezTo>
                        <a:pt x="822944" y="4039758"/>
                        <a:pt x="774710" y="3919932"/>
                        <a:pt x="736119" y="3795858"/>
                      </a:cubicBezTo>
                      <a:lnTo>
                        <a:pt x="704946" y="3674624"/>
                      </a:lnTo>
                      <a:lnTo>
                        <a:pt x="0" y="3427700"/>
                      </a:lnTo>
                      <a:lnTo>
                        <a:pt x="0" y="2691456"/>
                      </a:lnTo>
                      <a:lnTo>
                        <a:pt x="710874" y="2435971"/>
                      </a:lnTo>
                      <a:lnTo>
                        <a:pt x="739483" y="2334920"/>
                      </a:lnTo>
                      <a:cubicBezTo>
                        <a:pt x="783523" y="2195614"/>
                        <a:pt x="839735" y="2061715"/>
                        <a:pt x="906871" y="1934473"/>
                      </a:cubicBezTo>
                      <a:lnTo>
                        <a:pt x="966845" y="1830886"/>
                      </a:lnTo>
                      <a:lnTo>
                        <a:pt x="638488" y="1160565"/>
                      </a:lnTo>
                      <a:lnTo>
                        <a:pt x="1155427" y="636323"/>
                      </a:lnTo>
                      <a:lnTo>
                        <a:pt x="1849874" y="957643"/>
                      </a:lnTo>
                      <a:lnTo>
                        <a:pt x="1981186" y="885803"/>
                      </a:lnTo>
                      <a:cubicBezTo>
                        <a:pt x="2095887" y="828803"/>
                        <a:pt x="2215713" y="780570"/>
                        <a:pt x="2339788" y="741978"/>
                      </a:cubicBezTo>
                      <a:lnTo>
                        <a:pt x="2435401" y="717393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  <p:sp>
              <p:nvSpPr>
                <p:cNvPr id="222" name="Freeform 97">
                  <a:extLst>
                    <a:ext uri="{FF2B5EF4-FFF2-40B4-BE49-F238E27FC236}">
                      <a16:creationId xmlns:a16="http://schemas.microsoft.com/office/drawing/2014/main" id="{0E7062D6-45A6-4C3B-BE4F-B8B4B664C113}"/>
                    </a:ext>
                  </a:extLst>
                </p:cNvPr>
                <p:cNvSpPr/>
                <p:nvPr/>
              </p:nvSpPr>
              <p:spPr>
                <a:xfrm rot="21290135">
                  <a:off x="3172038" y="4372492"/>
                  <a:ext cx="968485" cy="966979"/>
                </a:xfrm>
                <a:custGeom>
                  <a:avLst/>
                  <a:gdLst>
                    <a:gd name="connsiteX0" fmla="*/ 3064893 w 6123903"/>
                    <a:gd name="connsiteY0" fmla="*/ 1851552 h 6114381"/>
                    <a:gd name="connsiteX1" fmla="*/ 1845693 w 6123903"/>
                    <a:gd name="connsiteY1" fmla="*/ 3070752 h 6114381"/>
                    <a:gd name="connsiteX2" fmla="*/ 3064893 w 6123903"/>
                    <a:gd name="connsiteY2" fmla="*/ 4289952 h 6114381"/>
                    <a:gd name="connsiteX3" fmla="*/ 4284093 w 6123903"/>
                    <a:gd name="connsiteY3" fmla="*/ 3070752 h 6114381"/>
                    <a:gd name="connsiteX4" fmla="*/ 3064893 w 6123903"/>
                    <a:gd name="connsiteY4" fmla="*/ 1851552 h 6114381"/>
                    <a:gd name="connsiteX5" fmla="*/ 2686685 w 6123903"/>
                    <a:gd name="connsiteY5" fmla="*/ 0 h 6114381"/>
                    <a:gd name="connsiteX6" fmla="*/ 3422929 w 6123903"/>
                    <a:gd name="connsiteY6" fmla="*/ 0 h 6114381"/>
                    <a:gd name="connsiteX7" fmla="*/ 3678191 w 6123903"/>
                    <a:gd name="connsiteY7" fmla="*/ 710255 h 6114381"/>
                    <a:gd name="connsiteX8" fmla="*/ 3818556 w 6123903"/>
                    <a:gd name="connsiteY8" fmla="*/ 751055 h 6114381"/>
                    <a:gd name="connsiteX9" fmla="*/ 4227179 w 6123903"/>
                    <a:gd name="connsiteY9" fmla="*/ 926655 h 6114381"/>
                    <a:gd name="connsiteX10" fmla="*/ 4282555 w 6123903"/>
                    <a:gd name="connsiteY10" fmla="*/ 960296 h 6114381"/>
                    <a:gd name="connsiteX11" fmla="*/ 4970765 w 6123903"/>
                    <a:gd name="connsiteY11" fmla="*/ 634253 h 6114381"/>
                    <a:gd name="connsiteX12" fmla="*/ 5488211 w 6123903"/>
                    <a:gd name="connsiteY12" fmla="*/ 1157995 h 6114381"/>
                    <a:gd name="connsiteX13" fmla="*/ 5164247 w 6123903"/>
                    <a:gd name="connsiteY13" fmla="*/ 1834816 h 6114381"/>
                    <a:gd name="connsiteX14" fmla="*/ 5208991 w 6123903"/>
                    <a:gd name="connsiteY14" fmla="*/ 1908466 h 6114381"/>
                    <a:gd name="connsiteX15" fmla="*/ 5384591 w 6123903"/>
                    <a:gd name="connsiteY15" fmla="*/ 2317090 h 6114381"/>
                    <a:gd name="connsiteX16" fmla="*/ 5421936 w 6123903"/>
                    <a:gd name="connsiteY16" fmla="*/ 2445569 h 6114381"/>
                    <a:gd name="connsiteX17" fmla="*/ 6123903 w 6123903"/>
                    <a:gd name="connsiteY17" fmla="*/ 2691449 h 6114381"/>
                    <a:gd name="connsiteX18" fmla="*/ 6123903 w 6123903"/>
                    <a:gd name="connsiteY18" fmla="*/ 3427693 h 6114381"/>
                    <a:gd name="connsiteX19" fmla="*/ 5426625 w 6123903"/>
                    <a:gd name="connsiteY19" fmla="*/ 3678291 h 6114381"/>
                    <a:gd name="connsiteX20" fmla="*/ 5390304 w 6123903"/>
                    <a:gd name="connsiteY20" fmla="*/ 3806584 h 6114381"/>
                    <a:gd name="connsiteX21" fmla="*/ 5222916 w 6123903"/>
                    <a:gd name="connsiteY21" fmla="*/ 4207031 h 6114381"/>
                    <a:gd name="connsiteX22" fmla="*/ 5171917 w 6123903"/>
                    <a:gd name="connsiteY22" fmla="*/ 4295117 h 6114381"/>
                    <a:gd name="connsiteX23" fmla="*/ 5484219 w 6123903"/>
                    <a:gd name="connsiteY23" fmla="*/ 4978630 h 6114381"/>
                    <a:gd name="connsiteX24" fmla="*/ 4953361 w 6123903"/>
                    <a:gd name="connsiteY24" fmla="*/ 5488772 h 6114381"/>
                    <a:gd name="connsiteX25" fmla="*/ 4307701 w 6123903"/>
                    <a:gd name="connsiteY25" fmla="*/ 5168660 h 6114381"/>
                    <a:gd name="connsiteX26" fmla="*/ 4148601 w 6123903"/>
                    <a:gd name="connsiteY26" fmla="*/ 5255702 h 6114381"/>
                    <a:gd name="connsiteX27" fmla="*/ 3789999 w 6123903"/>
                    <a:gd name="connsiteY27" fmla="*/ 5399527 h 6114381"/>
                    <a:gd name="connsiteX28" fmla="*/ 3672243 w 6123903"/>
                    <a:gd name="connsiteY28" fmla="*/ 5429805 h 6114381"/>
                    <a:gd name="connsiteX29" fmla="*/ 3432454 w 6123903"/>
                    <a:gd name="connsiteY29" fmla="*/ 6114381 h 6114381"/>
                    <a:gd name="connsiteX30" fmla="*/ 2696210 w 6123903"/>
                    <a:gd name="connsiteY30" fmla="*/ 6114381 h 6114381"/>
                    <a:gd name="connsiteX31" fmla="*/ 2450436 w 6123903"/>
                    <a:gd name="connsiteY31" fmla="*/ 5430525 h 6114381"/>
                    <a:gd name="connsiteX32" fmla="*/ 2329062 w 6123903"/>
                    <a:gd name="connsiteY32" fmla="*/ 5396163 h 6114381"/>
                    <a:gd name="connsiteX33" fmla="*/ 1928614 w 6123903"/>
                    <a:gd name="connsiteY33" fmla="*/ 5228775 h 6114381"/>
                    <a:gd name="connsiteX34" fmla="*/ 1815331 w 6123903"/>
                    <a:gd name="connsiteY34" fmla="*/ 5163187 h 6114381"/>
                    <a:gd name="connsiteX35" fmla="*/ 1167731 w 6123903"/>
                    <a:gd name="connsiteY35" fmla="*/ 5490605 h 6114381"/>
                    <a:gd name="connsiteX36" fmla="*/ 637011 w 6123903"/>
                    <a:gd name="connsiteY36" fmla="*/ 4980320 h 6114381"/>
                    <a:gd name="connsiteX37" fmla="*/ 949593 w 6123903"/>
                    <a:gd name="connsiteY37" fmla="*/ 4281769 h 6114381"/>
                    <a:gd name="connsiteX38" fmla="*/ 879944 w 6123903"/>
                    <a:gd name="connsiteY38" fmla="*/ 4154460 h 6114381"/>
                    <a:gd name="connsiteX39" fmla="*/ 736119 w 6123903"/>
                    <a:gd name="connsiteY39" fmla="*/ 3795858 h 6114381"/>
                    <a:gd name="connsiteX40" fmla="*/ 704946 w 6123903"/>
                    <a:gd name="connsiteY40" fmla="*/ 3674624 h 6114381"/>
                    <a:gd name="connsiteX41" fmla="*/ 0 w 6123903"/>
                    <a:gd name="connsiteY41" fmla="*/ 3427700 h 6114381"/>
                    <a:gd name="connsiteX42" fmla="*/ 0 w 6123903"/>
                    <a:gd name="connsiteY42" fmla="*/ 2691456 h 6114381"/>
                    <a:gd name="connsiteX43" fmla="*/ 710874 w 6123903"/>
                    <a:gd name="connsiteY43" fmla="*/ 2435971 h 6114381"/>
                    <a:gd name="connsiteX44" fmla="*/ 739483 w 6123903"/>
                    <a:gd name="connsiteY44" fmla="*/ 2334920 h 6114381"/>
                    <a:gd name="connsiteX45" fmla="*/ 906871 w 6123903"/>
                    <a:gd name="connsiteY45" fmla="*/ 1934473 h 6114381"/>
                    <a:gd name="connsiteX46" fmla="*/ 966845 w 6123903"/>
                    <a:gd name="connsiteY46" fmla="*/ 1830886 h 6114381"/>
                    <a:gd name="connsiteX47" fmla="*/ 638488 w 6123903"/>
                    <a:gd name="connsiteY47" fmla="*/ 1160565 h 6114381"/>
                    <a:gd name="connsiteX48" fmla="*/ 1155427 w 6123903"/>
                    <a:gd name="connsiteY48" fmla="*/ 636323 h 6114381"/>
                    <a:gd name="connsiteX49" fmla="*/ 1849874 w 6123903"/>
                    <a:gd name="connsiteY49" fmla="*/ 957643 h 6114381"/>
                    <a:gd name="connsiteX50" fmla="*/ 1981186 w 6123903"/>
                    <a:gd name="connsiteY50" fmla="*/ 885803 h 6114381"/>
                    <a:gd name="connsiteX51" fmla="*/ 2339788 w 6123903"/>
                    <a:gd name="connsiteY51" fmla="*/ 741978 h 6114381"/>
                    <a:gd name="connsiteX52" fmla="*/ 2435401 w 6123903"/>
                    <a:gd name="connsiteY52" fmla="*/ 717393 h 61143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6123903" h="6114381">
                      <a:moveTo>
                        <a:pt x="3064893" y="1851552"/>
                      </a:moveTo>
                      <a:cubicBezTo>
                        <a:pt x="2391547" y="1851552"/>
                        <a:pt x="1845693" y="2397406"/>
                        <a:pt x="1845693" y="3070752"/>
                      </a:cubicBezTo>
                      <a:cubicBezTo>
                        <a:pt x="1845693" y="3744098"/>
                        <a:pt x="2391547" y="4289952"/>
                        <a:pt x="3064893" y="4289952"/>
                      </a:cubicBezTo>
                      <a:cubicBezTo>
                        <a:pt x="3738239" y="4289952"/>
                        <a:pt x="4284093" y="3744098"/>
                        <a:pt x="4284093" y="3070752"/>
                      </a:cubicBezTo>
                      <a:cubicBezTo>
                        <a:pt x="4284093" y="2397406"/>
                        <a:pt x="3738239" y="1851552"/>
                        <a:pt x="3064893" y="1851552"/>
                      </a:cubicBezTo>
                      <a:close/>
                      <a:moveTo>
                        <a:pt x="2686685" y="0"/>
                      </a:moveTo>
                      <a:lnTo>
                        <a:pt x="3422929" y="0"/>
                      </a:lnTo>
                      <a:lnTo>
                        <a:pt x="3678191" y="710255"/>
                      </a:lnTo>
                      <a:lnTo>
                        <a:pt x="3818556" y="751055"/>
                      </a:lnTo>
                      <a:cubicBezTo>
                        <a:pt x="3960958" y="797289"/>
                        <a:pt x="4097615" y="856271"/>
                        <a:pt x="4227179" y="926655"/>
                      </a:cubicBezTo>
                      <a:lnTo>
                        <a:pt x="4282555" y="960296"/>
                      </a:lnTo>
                      <a:lnTo>
                        <a:pt x="4970765" y="634253"/>
                      </a:lnTo>
                      <a:lnTo>
                        <a:pt x="5488211" y="1157995"/>
                      </a:lnTo>
                      <a:lnTo>
                        <a:pt x="5164247" y="1834816"/>
                      </a:lnTo>
                      <a:lnTo>
                        <a:pt x="5208991" y="1908466"/>
                      </a:lnTo>
                      <a:cubicBezTo>
                        <a:pt x="5279375" y="2038031"/>
                        <a:pt x="5338357" y="2174687"/>
                        <a:pt x="5384591" y="2317090"/>
                      </a:cubicBezTo>
                      <a:lnTo>
                        <a:pt x="5421936" y="2445569"/>
                      </a:lnTo>
                      <a:lnTo>
                        <a:pt x="6123903" y="2691449"/>
                      </a:lnTo>
                      <a:lnTo>
                        <a:pt x="6123903" y="3427693"/>
                      </a:lnTo>
                      <a:lnTo>
                        <a:pt x="5426625" y="3678291"/>
                      </a:lnTo>
                      <a:lnTo>
                        <a:pt x="5390304" y="3806584"/>
                      </a:lnTo>
                      <a:cubicBezTo>
                        <a:pt x="5346264" y="3945892"/>
                        <a:pt x="5290052" y="4079790"/>
                        <a:pt x="5222916" y="4207031"/>
                      </a:cubicBezTo>
                      <a:lnTo>
                        <a:pt x="5171917" y="4295117"/>
                      </a:lnTo>
                      <a:lnTo>
                        <a:pt x="5484219" y="4978630"/>
                      </a:lnTo>
                      <a:lnTo>
                        <a:pt x="4953361" y="5488772"/>
                      </a:lnTo>
                      <a:lnTo>
                        <a:pt x="4307701" y="5168660"/>
                      </a:lnTo>
                      <a:lnTo>
                        <a:pt x="4148601" y="5255702"/>
                      </a:lnTo>
                      <a:cubicBezTo>
                        <a:pt x="4033899" y="5312702"/>
                        <a:pt x="3914073" y="5360936"/>
                        <a:pt x="3789999" y="5399527"/>
                      </a:cubicBezTo>
                      <a:lnTo>
                        <a:pt x="3672243" y="5429805"/>
                      </a:lnTo>
                      <a:lnTo>
                        <a:pt x="3432454" y="6114381"/>
                      </a:lnTo>
                      <a:lnTo>
                        <a:pt x="2696210" y="6114381"/>
                      </a:lnTo>
                      <a:lnTo>
                        <a:pt x="2450436" y="5430525"/>
                      </a:lnTo>
                      <a:lnTo>
                        <a:pt x="2329062" y="5396163"/>
                      </a:lnTo>
                      <a:cubicBezTo>
                        <a:pt x="2189754" y="5352123"/>
                        <a:pt x="2055856" y="5295911"/>
                        <a:pt x="1928614" y="5228775"/>
                      </a:cubicBezTo>
                      <a:lnTo>
                        <a:pt x="1815331" y="5163187"/>
                      </a:lnTo>
                      <a:lnTo>
                        <a:pt x="1167731" y="5490605"/>
                      </a:lnTo>
                      <a:lnTo>
                        <a:pt x="637011" y="4980320"/>
                      </a:lnTo>
                      <a:lnTo>
                        <a:pt x="949593" y="4281769"/>
                      </a:lnTo>
                      <a:lnTo>
                        <a:pt x="879944" y="4154460"/>
                      </a:lnTo>
                      <a:cubicBezTo>
                        <a:pt x="822944" y="4039758"/>
                        <a:pt x="774710" y="3919932"/>
                        <a:pt x="736119" y="3795858"/>
                      </a:cubicBezTo>
                      <a:lnTo>
                        <a:pt x="704946" y="3674624"/>
                      </a:lnTo>
                      <a:lnTo>
                        <a:pt x="0" y="3427700"/>
                      </a:lnTo>
                      <a:lnTo>
                        <a:pt x="0" y="2691456"/>
                      </a:lnTo>
                      <a:lnTo>
                        <a:pt x="710874" y="2435971"/>
                      </a:lnTo>
                      <a:lnTo>
                        <a:pt x="739483" y="2334920"/>
                      </a:lnTo>
                      <a:cubicBezTo>
                        <a:pt x="783523" y="2195614"/>
                        <a:pt x="839735" y="2061715"/>
                        <a:pt x="906871" y="1934473"/>
                      </a:cubicBezTo>
                      <a:lnTo>
                        <a:pt x="966845" y="1830886"/>
                      </a:lnTo>
                      <a:lnTo>
                        <a:pt x="638488" y="1160565"/>
                      </a:lnTo>
                      <a:lnTo>
                        <a:pt x="1155427" y="636323"/>
                      </a:lnTo>
                      <a:lnTo>
                        <a:pt x="1849874" y="957643"/>
                      </a:lnTo>
                      <a:lnTo>
                        <a:pt x="1981186" y="885803"/>
                      </a:lnTo>
                      <a:cubicBezTo>
                        <a:pt x="2095887" y="828803"/>
                        <a:pt x="2215713" y="780570"/>
                        <a:pt x="2339788" y="741978"/>
                      </a:cubicBezTo>
                      <a:lnTo>
                        <a:pt x="2435401" y="717393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685800">
                    <a:defRPr/>
                  </a:pPr>
                  <a:endParaRPr lang="en-US" sz="1350" kern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</p:grpSp>
          <p:sp>
            <p:nvSpPr>
              <p:cNvPr id="210" name="Freeform 6">
                <a:extLst>
                  <a:ext uri="{FF2B5EF4-FFF2-40B4-BE49-F238E27FC236}">
                    <a16:creationId xmlns:a16="http://schemas.microsoft.com/office/drawing/2014/main" id="{E4431BB9-C87C-4657-B842-ADF16B94B7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flipH="1">
                <a:off x="5569331" y="1368090"/>
                <a:ext cx="252324" cy="251738"/>
              </a:xfrm>
              <a:custGeom>
                <a:avLst/>
                <a:gdLst>
                  <a:gd name="T0" fmla="*/ 64 w 4300"/>
                  <a:gd name="T1" fmla="*/ 1889 h 4290"/>
                  <a:gd name="T2" fmla="*/ 271 w 4300"/>
                  <a:gd name="T3" fmla="*/ 1658 h 4290"/>
                  <a:gd name="T4" fmla="*/ 577 w 4300"/>
                  <a:gd name="T5" fmla="*/ 1569 h 4290"/>
                  <a:gd name="T6" fmla="*/ 883 w 4300"/>
                  <a:gd name="T7" fmla="*/ 1657 h 4290"/>
                  <a:gd name="T8" fmla="*/ 1091 w 4300"/>
                  <a:gd name="T9" fmla="*/ 1888 h 4290"/>
                  <a:gd name="T10" fmla="*/ 1290 w 4300"/>
                  <a:gd name="T11" fmla="*/ 2143 h 4290"/>
                  <a:gd name="T12" fmla="*/ 1661 w 4300"/>
                  <a:gd name="T13" fmla="*/ 2380 h 4290"/>
                  <a:gd name="T14" fmla="*/ 1788 w 4300"/>
                  <a:gd name="T15" fmla="*/ 2483 h 4290"/>
                  <a:gd name="T16" fmla="*/ 1647 w 4300"/>
                  <a:gd name="T17" fmla="*/ 2731 h 4290"/>
                  <a:gd name="T18" fmla="*/ 1660 w 4300"/>
                  <a:gd name="T19" fmla="*/ 3015 h 4290"/>
                  <a:gd name="T20" fmla="*/ 1730 w 4300"/>
                  <a:gd name="T21" fmla="*/ 3155 h 4290"/>
                  <a:gd name="T22" fmla="*/ 1400 w 4300"/>
                  <a:gd name="T23" fmla="*/ 2981 h 4290"/>
                  <a:gd name="T24" fmla="*/ 1145 w 4300"/>
                  <a:gd name="T25" fmla="*/ 4290 h 4290"/>
                  <a:gd name="T26" fmla="*/ 3159 w 4300"/>
                  <a:gd name="T27" fmla="*/ 639 h 4290"/>
                  <a:gd name="T28" fmla="*/ 3281 w 4300"/>
                  <a:gd name="T29" fmla="*/ 930 h 4290"/>
                  <a:gd name="T30" fmla="*/ 3534 w 4300"/>
                  <a:gd name="T31" fmla="*/ 1111 h 4290"/>
                  <a:gd name="T32" fmla="*/ 3859 w 4300"/>
                  <a:gd name="T33" fmla="*/ 1130 h 4290"/>
                  <a:gd name="T34" fmla="*/ 4132 w 4300"/>
                  <a:gd name="T35" fmla="*/ 977 h 4290"/>
                  <a:gd name="T36" fmla="*/ 4283 w 4300"/>
                  <a:gd name="T37" fmla="*/ 703 h 4290"/>
                  <a:gd name="T38" fmla="*/ 4265 w 4300"/>
                  <a:gd name="T39" fmla="*/ 379 h 4290"/>
                  <a:gd name="T40" fmla="*/ 4085 w 4300"/>
                  <a:gd name="T41" fmla="*/ 127 h 4290"/>
                  <a:gd name="T42" fmla="*/ 3795 w 4300"/>
                  <a:gd name="T43" fmla="*/ 4 h 4290"/>
                  <a:gd name="T44" fmla="*/ 3476 w 4300"/>
                  <a:gd name="T45" fmla="*/ 59 h 4290"/>
                  <a:gd name="T46" fmla="*/ 3244 w 4300"/>
                  <a:gd name="T47" fmla="*/ 265 h 4290"/>
                  <a:gd name="T48" fmla="*/ 3155 w 4300"/>
                  <a:gd name="T49" fmla="*/ 573 h 4290"/>
                  <a:gd name="T50" fmla="*/ 830 w 4300"/>
                  <a:gd name="T51" fmla="*/ 59 h 4290"/>
                  <a:gd name="T52" fmla="*/ 1061 w 4300"/>
                  <a:gd name="T53" fmla="*/ 265 h 4290"/>
                  <a:gd name="T54" fmla="*/ 1150 w 4300"/>
                  <a:gd name="T55" fmla="*/ 573 h 4290"/>
                  <a:gd name="T56" fmla="*/ 1061 w 4300"/>
                  <a:gd name="T57" fmla="*/ 879 h 4290"/>
                  <a:gd name="T58" fmla="*/ 830 w 4300"/>
                  <a:gd name="T59" fmla="*/ 1087 h 4290"/>
                  <a:gd name="T60" fmla="*/ 511 w 4300"/>
                  <a:gd name="T61" fmla="*/ 1140 h 4290"/>
                  <a:gd name="T62" fmla="*/ 220 w 4300"/>
                  <a:gd name="T63" fmla="*/ 1019 h 4290"/>
                  <a:gd name="T64" fmla="*/ 39 w 4300"/>
                  <a:gd name="T65" fmla="*/ 765 h 4290"/>
                  <a:gd name="T66" fmla="*/ 22 w 4300"/>
                  <a:gd name="T67" fmla="*/ 442 h 4290"/>
                  <a:gd name="T68" fmla="*/ 173 w 4300"/>
                  <a:gd name="T69" fmla="*/ 169 h 4290"/>
                  <a:gd name="T70" fmla="*/ 447 w 4300"/>
                  <a:gd name="T71" fmla="*/ 16 h 4290"/>
                  <a:gd name="T72" fmla="*/ 2251 w 4300"/>
                  <a:gd name="T73" fmla="*/ 2487 h 4290"/>
                  <a:gd name="T74" fmla="*/ 2069 w 4300"/>
                  <a:gd name="T75" fmla="*/ 2666 h 4290"/>
                  <a:gd name="T76" fmla="*/ 2051 w 4300"/>
                  <a:gd name="T77" fmla="*/ 2929 h 4290"/>
                  <a:gd name="T78" fmla="*/ 2202 w 4300"/>
                  <a:gd name="T79" fmla="*/ 3132 h 4290"/>
                  <a:gd name="T80" fmla="*/ 2456 w 4300"/>
                  <a:gd name="T81" fmla="*/ 3188 h 4290"/>
                  <a:gd name="T82" fmla="*/ 2792 w 4300"/>
                  <a:gd name="T83" fmla="*/ 3052 h 4290"/>
                  <a:gd name="T84" fmla="*/ 3155 w 4300"/>
                  <a:gd name="T85" fmla="*/ 2733 h 4290"/>
                  <a:gd name="T86" fmla="*/ 4283 w 4300"/>
                  <a:gd name="T87" fmla="*/ 2010 h 4290"/>
                  <a:gd name="T88" fmla="*/ 4132 w 4300"/>
                  <a:gd name="T89" fmla="*/ 1736 h 4290"/>
                  <a:gd name="T90" fmla="*/ 3859 w 4300"/>
                  <a:gd name="T91" fmla="*/ 1583 h 4290"/>
                  <a:gd name="T92" fmla="*/ 3540 w 4300"/>
                  <a:gd name="T93" fmla="*/ 1600 h 4290"/>
                  <a:gd name="T94" fmla="*/ 3290 w 4300"/>
                  <a:gd name="T95" fmla="*/ 1772 h 4290"/>
                  <a:gd name="T96" fmla="*/ 3138 w 4300"/>
                  <a:gd name="T97" fmla="*/ 2006 h 4290"/>
                  <a:gd name="T98" fmla="*/ 2800 w 4300"/>
                  <a:gd name="T99" fmla="*/ 2299 h 4290"/>
                  <a:gd name="T100" fmla="*/ 2371 w 4300"/>
                  <a:gd name="T101" fmla="*/ 2457 h 4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300" h="4290">
                    <a:moveTo>
                      <a:pt x="6" y="2140"/>
                    </a:moveTo>
                    <a:lnTo>
                      <a:pt x="10" y="2074"/>
                    </a:lnTo>
                    <a:lnTo>
                      <a:pt x="22" y="2010"/>
                    </a:lnTo>
                    <a:lnTo>
                      <a:pt x="39" y="1947"/>
                    </a:lnTo>
                    <a:lnTo>
                      <a:pt x="64" y="1889"/>
                    </a:lnTo>
                    <a:lnTo>
                      <a:pt x="95" y="1834"/>
                    </a:lnTo>
                    <a:lnTo>
                      <a:pt x="132" y="1782"/>
                    </a:lnTo>
                    <a:lnTo>
                      <a:pt x="173" y="1736"/>
                    </a:lnTo>
                    <a:lnTo>
                      <a:pt x="220" y="1695"/>
                    </a:lnTo>
                    <a:lnTo>
                      <a:pt x="271" y="1658"/>
                    </a:lnTo>
                    <a:lnTo>
                      <a:pt x="326" y="1627"/>
                    </a:lnTo>
                    <a:lnTo>
                      <a:pt x="385" y="1602"/>
                    </a:lnTo>
                    <a:lnTo>
                      <a:pt x="447" y="1583"/>
                    </a:lnTo>
                    <a:lnTo>
                      <a:pt x="511" y="1573"/>
                    </a:lnTo>
                    <a:lnTo>
                      <a:pt x="577" y="1569"/>
                    </a:lnTo>
                    <a:lnTo>
                      <a:pt x="644" y="1573"/>
                    </a:lnTo>
                    <a:lnTo>
                      <a:pt x="708" y="1583"/>
                    </a:lnTo>
                    <a:lnTo>
                      <a:pt x="771" y="1602"/>
                    </a:lnTo>
                    <a:lnTo>
                      <a:pt x="828" y="1627"/>
                    </a:lnTo>
                    <a:lnTo>
                      <a:pt x="883" y="1657"/>
                    </a:lnTo>
                    <a:lnTo>
                      <a:pt x="934" y="1693"/>
                    </a:lnTo>
                    <a:lnTo>
                      <a:pt x="981" y="1735"/>
                    </a:lnTo>
                    <a:lnTo>
                      <a:pt x="1023" y="1782"/>
                    </a:lnTo>
                    <a:lnTo>
                      <a:pt x="1060" y="1833"/>
                    </a:lnTo>
                    <a:lnTo>
                      <a:pt x="1091" y="1888"/>
                    </a:lnTo>
                    <a:lnTo>
                      <a:pt x="1116" y="1946"/>
                    </a:lnTo>
                    <a:lnTo>
                      <a:pt x="1116" y="1946"/>
                    </a:lnTo>
                    <a:lnTo>
                      <a:pt x="1170" y="2016"/>
                    </a:lnTo>
                    <a:lnTo>
                      <a:pt x="1228" y="2082"/>
                    </a:lnTo>
                    <a:lnTo>
                      <a:pt x="1290" y="2143"/>
                    </a:lnTo>
                    <a:lnTo>
                      <a:pt x="1358" y="2201"/>
                    </a:lnTo>
                    <a:lnTo>
                      <a:pt x="1428" y="2253"/>
                    </a:lnTo>
                    <a:lnTo>
                      <a:pt x="1503" y="2301"/>
                    </a:lnTo>
                    <a:lnTo>
                      <a:pt x="1580" y="2343"/>
                    </a:lnTo>
                    <a:lnTo>
                      <a:pt x="1661" y="2380"/>
                    </a:lnTo>
                    <a:lnTo>
                      <a:pt x="1745" y="2411"/>
                    </a:lnTo>
                    <a:lnTo>
                      <a:pt x="1831" y="2437"/>
                    </a:lnTo>
                    <a:lnTo>
                      <a:pt x="1839" y="2439"/>
                    </a:lnTo>
                    <a:lnTo>
                      <a:pt x="1831" y="2445"/>
                    </a:lnTo>
                    <a:lnTo>
                      <a:pt x="1788" y="2483"/>
                    </a:lnTo>
                    <a:lnTo>
                      <a:pt x="1749" y="2525"/>
                    </a:lnTo>
                    <a:lnTo>
                      <a:pt x="1715" y="2572"/>
                    </a:lnTo>
                    <a:lnTo>
                      <a:pt x="1687" y="2622"/>
                    </a:lnTo>
                    <a:lnTo>
                      <a:pt x="1664" y="2675"/>
                    </a:lnTo>
                    <a:lnTo>
                      <a:pt x="1647" y="2731"/>
                    </a:lnTo>
                    <a:lnTo>
                      <a:pt x="1636" y="2789"/>
                    </a:lnTo>
                    <a:lnTo>
                      <a:pt x="1634" y="2850"/>
                    </a:lnTo>
                    <a:lnTo>
                      <a:pt x="1636" y="2907"/>
                    </a:lnTo>
                    <a:lnTo>
                      <a:pt x="1645" y="2962"/>
                    </a:lnTo>
                    <a:lnTo>
                      <a:pt x="1660" y="3015"/>
                    </a:lnTo>
                    <a:lnTo>
                      <a:pt x="1681" y="3065"/>
                    </a:lnTo>
                    <a:lnTo>
                      <a:pt x="1706" y="3113"/>
                    </a:lnTo>
                    <a:lnTo>
                      <a:pt x="1736" y="3158"/>
                    </a:lnTo>
                    <a:lnTo>
                      <a:pt x="1733" y="3156"/>
                    </a:lnTo>
                    <a:lnTo>
                      <a:pt x="1730" y="3155"/>
                    </a:lnTo>
                    <a:lnTo>
                      <a:pt x="1719" y="3151"/>
                    </a:lnTo>
                    <a:lnTo>
                      <a:pt x="1634" y="3117"/>
                    </a:lnTo>
                    <a:lnTo>
                      <a:pt x="1553" y="3078"/>
                    </a:lnTo>
                    <a:lnTo>
                      <a:pt x="1474" y="3032"/>
                    </a:lnTo>
                    <a:lnTo>
                      <a:pt x="1400" y="2981"/>
                    </a:lnTo>
                    <a:lnTo>
                      <a:pt x="1329" y="2926"/>
                    </a:lnTo>
                    <a:lnTo>
                      <a:pt x="1262" y="2866"/>
                    </a:lnTo>
                    <a:lnTo>
                      <a:pt x="1201" y="2801"/>
                    </a:lnTo>
                    <a:lnTo>
                      <a:pt x="1143" y="2731"/>
                    </a:lnTo>
                    <a:lnTo>
                      <a:pt x="1145" y="4290"/>
                    </a:lnTo>
                    <a:lnTo>
                      <a:pt x="0" y="4290"/>
                    </a:lnTo>
                    <a:lnTo>
                      <a:pt x="6" y="2144"/>
                    </a:lnTo>
                    <a:lnTo>
                      <a:pt x="6" y="2140"/>
                    </a:lnTo>
                    <a:close/>
                    <a:moveTo>
                      <a:pt x="3155" y="573"/>
                    </a:moveTo>
                    <a:lnTo>
                      <a:pt x="3159" y="639"/>
                    </a:lnTo>
                    <a:lnTo>
                      <a:pt x="3171" y="703"/>
                    </a:lnTo>
                    <a:lnTo>
                      <a:pt x="3189" y="765"/>
                    </a:lnTo>
                    <a:lnTo>
                      <a:pt x="3214" y="824"/>
                    </a:lnTo>
                    <a:lnTo>
                      <a:pt x="3244" y="879"/>
                    </a:lnTo>
                    <a:lnTo>
                      <a:pt x="3281" y="930"/>
                    </a:lnTo>
                    <a:lnTo>
                      <a:pt x="3323" y="977"/>
                    </a:lnTo>
                    <a:lnTo>
                      <a:pt x="3370" y="1019"/>
                    </a:lnTo>
                    <a:lnTo>
                      <a:pt x="3421" y="1055"/>
                    </a:lnTo>
                    <a:lnTo>
                      <a:pt x="3476" y="1087"/>
                    </a:lnTo>
                    <a:lnTo>
                      <a:pt x="3534" y="1111"/>
                    </a:lnTo>
                    <a:lnTo>
                      <a:pt x="3596" y="1130"/>
                    </a:lnTo>
                    <a:lnTo>
                      <a:pt x="3661" y="1140"/>
                    </a:lnTo>
                    <a:lnTo>
                      <a:pt x="3728" y="1144"/>
                    </a:lnTo>
                    <a:lnTo>
                      <a:pt x="3795" y="1140"/>
                    </a:lnTo>
                    <a:lnTo>
                      <a:pt x="3859" y="1130"/>
                    </a:lnTo>
                    <a:lnTo>
                      <a:pt x="3920" y="1111"/>
                    </a:lnTo>
                    <a:lnTo>
                      <a:pt x="3979" y="1087"/>
                    </a:lnTo>
                    <a:lnTo>
                      <a:pt x="4034" y="1055"/>
                    </a:lnTo>
                    <a:lnTo>
                      <a:pt x="4085" y="1019"/>
                    </a:lnTo>
                    <a:lnTo>
                      <a:pt x="4132" y="977"/>
                    </a:lnTo>
                    <a:lnTo>
                      <a:pt x="4174" y="931"/>
                    </a:lnTo>
                    <a:lnTo>
                      <a:pt x="4210" y="879"/>
                    </a:lnTo>
                    <a:lnTo>
                      <a:pt x="4242" y="824"/>
                    </a:lnTo>
                    <a:lnTo>
                      <a:pt x="4265" y="765"/>
                    </a:lnTo>
                    <a:lnTo>
                      <a:pt x="4283" y="703"/>
                    </a:lnTo>
                    <a:lnTo>
                      <a:pt x="4295" y="639"/>
                    </a:lnTo>
                    <a:lnTo>
                      <a:pt x="4299" y="573"/>
                    </a:lnTo>
                    <a:lnTo>
                      <a:pt x="4295" y="506"/>
                    </a:lnTo>
                    <a:lnTo>
                      <a:pt x="4283" y="442"/>
                    </a:lnTo>
                    <a:lnTo>
                      <a:pt x="4265" y="379"/>
                    </a:lnTo>
                    <a:lnTo>
                      <a:pt x="4242" y="322"/>
                    </a:lnTo>
                    <a:lnTo>
                      <a:pt x="4210" y="265"/>
                    </a:lnTo>
                    <a:lnTo>
                      <a:pt x="4174" y="214"/>
                    </a:lnTo>
                    <a:lnTo>
                      <a:pt x="4132" y="169"/>
                    </a:lnTo>
                    <a:lnTo>
                      <a:pt x="4085" y="127"/>
                    </a:lnTo>
                    <a:lnTo>
                      <a:pt x="4034" y="90"/>
                    </a:lnTo>
                    <a:lnTo>
                      <a:pt x="3979" y="59"/>
                    </a:lnTo>
                    <a:lnTo>
                      <a:pt x="3920" y="34"/>
                    </a:lnTo>
                    <a:lnTo>
                      <a:pt x="3859" y="16"/>
                    </a:lnTo>
                    <a:lnTo>
                      <a:pt x="3795" y="4"/>
                    </a:lnTo>
                    <a:lnTo>
                      <a:pt x="3728" y="0"/>
                    </a:lnTo>
                    <a:lnTo>
                      <a:pt x="3661" y="4"/>
                    </a:lnTo>
                    <a:lnTo>
                      <a:pt x="3596" y="16"/>
                    </a:lnTo>
                    <a:lnTo>
                      <a:pt x="3534" y="34"/>
                    </a:lnTo>
                    <a:lnTo>
                      <a:pt x="3476" y="59"/>
                    </a:lnTo>
                    <a:lnTo>
                      <a:pt x="3421" y="90"/>
                    </a:lnTo>
                    <a:lnTo>
                      <a:pt x="3370" y="127"/>
                    </a:lnTo>
                    <a:lnTo>
                      <a:pt x="3323" y="169"/>
                    </a:lnTo>
                    <a:lnTo>
                      <a:pt x="3281" y="214"/>
                    </a:lnTo>
                    <a:lnTo>
                      <a:pt x="3244" y="265"/>
                    </a:lnTo>
                    <a:lnTo>
                      <a:pt x="3214" y="322"/>
                    </a:lnTo>
                    <a:lnTo>
                      <a:pt x="3189" y="379"/>
                    </a:lnTo>
                    <a:lnTo>
                      <a:pt x="3171" y="442"/>
                    </a:lnTo>
                    <a:lnTo>
                      <a:pt x="3159" y="506"/>
                    </a:lnTo>
                    <a:lnTo>
                      <a:pt x="3155" y="573"/>
                    </a:lnTo>
                    <a:close/>
                    <a:moveTo>
                      <a:pt x="577" y="0"/>
                    </a:moveTo>
                    <a:lnTo>
                      <a:pt x="644" y="4"/>
                    </a:lnTo>
                    <a:lnTo>
                      <a:pt x="709" y="16"/>
                    </a:lnTo>
                    <a:lnTo>
                      <a:pt x="771" y="34"/>
                    </a:lnTo>
                    <a:lnTo>
                      <a:pt x="830" y="59"/>
                    </a:lnTo>
                    <a:lnTo>
                      <a:pt x="885" y="90"/>
                    </a:lnTo>
                    <a:lnTo>
                      <a:pt x="936" y="127"/>
                    </a:lnTo>
                    <a:lnTo>
                      <a:pt x="983" y="169"/>
                    </a:lnTo>
                    <a:lnTo>
                      <a:pt x="1024" y="214"/>
                    </a:lnTo>
                    <a:lnTo>
                      <a:pt x="1061" y="265"/>
                    </a:lnTo>
                    <a:lnTo>
                      <a:pt x="1091" y="322"/>
                    </a:lnTo>
                    <a:lnTo>
                      <a:pt x="1116" y="379"/>
                    </a:lnTo>
                    <a:lnTo>
                      <a:pt x="1134" y="442"/>
                    </a:lnTo>
                    <a:lnTo>
                      <a:pt x="1146" y="506"/>
                    </a:lnTo>
                    <a:lnTo>
                      <a:pt x="1150" y="573"/>
                    </a:lnTo>
                    <a:lnTo>
                      <a:pt x="1146" y="639"/>
                    </a:lnTo>
                    <a:lnTo>
                      <a:pt x="1134" y="703"/>
                    </a:lnTo>
                    <a:lnTo>
                      <a:pt x="1116" y="765"/>
                    </a:lnTo>
                    <a:lnTo>
                      <a:pt x="1091" y="824"/>
                    </a:lnTo>
                    <a:lnTo>
                      <a:pt x="1061" y="879"/>
                    </a:lnTo>
                    <a:lnTo>
                      <a:pt x="1024" y="931"/>
                    </a:lnTo>
                    <a:lnTo>
                      <a:pt x="983" y="977"/>
                    </a:lnTo>
                    <a:lnTo>
                      <a:pt x="936" y="1019"/>
                    </a:lnTo>
                    <a:lnTo>
                      <a:pt x="885" y="1055"/>
                    </a:lnTo>
                    <a:lnTo>
                      <a:pt x="830" y="1087"/>
                    </a:lnTo>
                    <a:lnTo>
                      <a:pt x="771" y="1111"/>
                    </a:lnTo>
                    <a:lnTo>
                      <a:pt x="709" y="1130"/>
                    </a:lnTo>
                    <a:lnTo>
                      <a:pt x="644" y="1140"/>
                    </a:lnTo>
                    <a:lnTo>
                      <a:pt x="577" y="1144"/>
                    </a:lnTo>
                    <a:lnTo>
                      <a:pt x="511" y="1140"/>
                    </a:lnTo>
                    <a:lnTo>
                      <a:pt x="447" y="1130"/>
                    </a:lnTo>
                    <a:lnTo>
                      <a:pt x="385" y="1111"/>
                    </a:lnTo>
                    <a:lnTo>
                      <a:pt x="326" y="1087"/>
                    </a:lnTo>
                    <a:lnTo>
                      <a:pt x="271" y="1055"/>
                    </a:lnTo>
                    <a:lnTo>
                      <a:pt x="220" y="1019"/>
                    </a:lnTo>
                    <a:lnTo>
                      <a:pt x="173" y="977"/>
                    </a:lnTo>
                    <a:lnTo>
                      <a:pt x="132" y="930"/>
                    </a:lnTo>
                    <a:lnTo>
                      <a:pt x="95" y="879"/>
                    </a:lnTo>
                    <a:lnTo>
                      <a:pt x="64" y="824"/>
                    </a:lnTo>
                    <a:lnTo>
                      <a:pt x="39" y="765"/>
                    </a:lnTo>
                    <a:lnTo>
                      <a:pt x="22" y="703"/>
                    </a:lnTo>
                    <a:lnTo>
                      <a:pt x="10" y="639"/>
                    </a:lnTo>
                    <a:lnTo>
                      <a:pt x="6" y="573"/>
                    </a:lnTo>
                    <a:lnTo>
                      <a:pt x="10" y="506"/>
                    </a:lnTo>
                    <a:lnTo>
                      <a:pt x="22" y="442"/>
                    </a:lnTo>
                    <a:lnTo>
                      <a:pt x="39" y="379"/>
                    </a:lnTo>
                    <a:lnTo>
                      <a:pt x="64" y="322"/>
                    </a:lnTo>
                    <a:lnTo>
                      <a:pt x="95" y="265"/>
                    </a:lnTo>
                    <a:lnTo>
                      <a:pt x="132" y="214"/>
                    </a:lnTo>
                    <a:lnTo>
                      <a:pt x="173" y="169"/>
                    </a:lnTo>
                    <a:lnTo>
                      <a:pt x="220" y="127"/>
                    </a:lnTo>
                    <a:lnTo>
                      <a:pt x="271" y="90"/>
                    </a:lnTo>
                    <a:lnTo>
                      <a:pt x="326" y="59"/>
                    </a:lnTo>
                    <a:lnTo>
                      <a:pt x="385" y="34"/>
                    </a:lnTo>
                    <a:lnTo>
                      <a:pt x="447" y="16"/>
                    </a:lnTo>
                    <a:lnTo>
                      <a:pt x="511" y="4"/>
                    </a:lnTo>
                    <a:lnTo>
                      <a:pt x="577" y="0"/>
                    </a:lnTo>
                    <a:close/>
                    <a:moveTo>
                      <a:pt x="2353" y="2457"/>
                    </a:moveTo>
                    <a:lnTo>
                      <a:pt x="2299" y="2469"/>
                    </a:lnTo>
                    <a:lnTo>
                      <a:pt x="2251" y="2487"/>
                    </a:lnTo>
                    <a:lnTo>
                      <a:pt x="2205" y="2512"/>
                    </a:lnTo>
                    <a:lnTo>
                      <a:pt x="2163" y="2543"/>
                    </a:lnTo>
                    <a:lnTo>
                      <a:pt x="2126" y="2580"/>
                    </a:lnTo>
                    <a:lnTo>
                      <a:pt x="2095" y="2620"/>
                    </a:lnTo>
                    <a:lnTo>
                      <a:pt x="2069" y="2666"/>
                    </a:lnTo>
                    <a:lnTo>
                      <a:pt x="2051" y="2716"/>
                    </a:lnTo>
                    <a:lnTo>
                      <a:pt x="2039" y="2768"/>
                    </a:lnTo>
                    <a:lnTo>
                      <a:pt x="2035" y="2823"/>
                    </a:lnTo>
                    <a:lnTo>
                      <a:pt x="2039" y="2877"/>
                    </a:lnTo>
                    <a:lnTo>
                      <a:pt x="2051" y="2929"/>
                    </a:lnTo>
                    <a:lnTo>
                      <a:pt x="2069" y="2977"/>
                    </a:lnTo>
                    <a:lnTo>
                      <a:pt x="2094" y="3023"/>
                    </a:lnTo>
                    <a:lnTo>
                      <a:pt x="2125" y="3065"/>
                    </a:lnTo>
                    <a:lnTo>
                      <a:pt x="2162" y="3100"/>
                    </a:lnTo>
                    <a:lnTo>
                      <a:pt x="2202" y="3132"/>
                    </a:lnTo>
                    <a:lnTo>
                      <a:pt x="2248" y="3156"/>
                    </a:lnTo>
                    <a:lnTo>
                      <a:pt x="2296" y="3176"/>
                    </a:lnTo>
                    <a:lnTo>
                      <a:pt x="2349" y="3188"/>
                    </a:lnTo>
                    <a:lnTo>
                      <a:pt x="2404" y="3192"/>
                    </a:lnTo>
                    <a:lnTo>
                      <a:pt x="2456" y="3188"/>
                    </a:lnTo>
                    <a:lnTo>
                      <a:pt x="2506" y="3177"/>
                    </a:lnTo>
                    <a:lnTo>
                      <a:pt x="2523" y="3169"/>
                    </a:lnTo>
                    <a:lnTo>
                      <a:pt x="2615" y="3137"/>
                    </a:lnTo>
                    <a:lnTo>
                      <a:pt x="2706" y="3098"/>
                    </a:lnTo>
                    <a:lnTo>
                      <a:pt x="2792" y="3052"/>
                    </a:lnTo>
                    <a:lnTo>
                      <a:pt x="2874" y="2999"/>
                    </a:lnTo>
                    <a:lnTo>
                      <a:pt x="2953" y="2941"/>
                    </a:lnTo>
                    <a:lnTo>
                      <a:pt x="3026" y="2877"/>
                    </a:lnTo>
                    <a:lnTo>
                      <a:pt x="3093" y="2807"/>
                    </a:lnTo>
                    <a:lnTo>
                      <a:pt x="3155" y="2733"/>
                    </a:lnTo>
                    <a:lnTo>
                      <a:pt x="3155" y="4289"/>
                    </a:lnTo>
                    <a:lnTo>
                      <a:pt x="4300" y="4289"/>
                    </a:lnTo>
                    <a:lnTo>
                      <a:pt x="4299" y="2140"/>
                    </a:lnTo>
                    <a:lnTo>
                      <a:pt x="4295" y="2074"/>
                    </a:lnTo>
                    <a:lnTo>
                      <a:pt x="4283" y="2010"/>
                    </a:lnTo>
                    <a:lnTo>
                      <a:pt x="4265" y="1947"/>
                    </a:lnTo>
                    <a:lnTo>
                      <a:pt x="4240" y="1889"/>
                    </a:lnTo>
                    <a:lnTo>
                      <a:pt x="4210" y="1834"/>
                    </a:lnTo>
                    <a:lnTo>
                      <a:pt x="4174" y="1782"/>
                    </a:lnTo>
                    <a:lnTo>
                      <a:pt x="4132" y="1736"/>
                    </a:lnTo>
                    <a:lnTo>
                      <a:pt x="4085" y="1695"/>
                    </a:lnTo>
                    <a:lnTo>
                      <a:pt x="4034" y="1658"/>
                    </a:lnTo>
                    <a:lnTo>
                      <a:pt x="3979" y="1627"/>
                    </a:lnTo>
                    <a:lnTo>
                      <a:pt x="3920" y="1602"/>
                    </a:lnTo>
                    <a:lnTo>
                      <a:pt x="3859" y="1583"/>
                    </a:lnTo>
                    <a:lnTo>
                      <a:pt x="3795" y="1573"/>
                    </a:lnTo>
                    <a:lnTo>
                      <a:pt x="3727" y="1569"/>
                    </a:lnTo>
                    <a:lnTo>
                      <a:pt x="3663" y="1572"/>
                    </a:lnTo>
                    <a:lnTo>
                      <a:pt x="3600" y="1583"/>
                    </a:lnTo>
                    <a:lnTo>
                      <a:pt x="3540" y="1600"/>
                    </a:lnTo>
                    <a:lnTo>
                      <a:pt x="3482" y="1624"/>
                    </a:lnTo>
                    <a:lnTo>
                      <a:pt x="3429" y="1653"/>
                    </a:lnTo>
                    <a:lnTo>
                      <a:pt x="3378" y="1688"/>
                    </a:lnTo>
                    <a:lnTo>
                      <a:pt x="3332" y="1727"/>
                    </a:lnTo>
                    <a:lnTo>
                      <a:pt x="3290" y="1772"/>
                    </a:lnTo>
                    <a:lnTo>
                      <a:pt x="3253" y="1821"/>
                    </a:lnTo>
                    <a:lnTo>
                      <a:pt x="3222" y="1874"/>
                    </a:lnTo>
                    <a:lnTo>
                      <a:pt x="3196" y="1930"/>
                    </a:lnTo>
                    <a:lnTo>
                      <a:pt x="3192" y="1934"/>
                    </a:lnTo>
                    <a:lnTo>
                      <a:pt x="3138" y="2006"/>
                    </a:lnTo>
                    <a:lnTo>
                      <a:pt x="3079" y="2074"/>
                    </a:lnTo>
                    <a:lnTo>
                      <a:pt x="3015" y="2137"/>
                    </a:lnTo>
                    <a:lnTo>
                      <a:pt x="2947" y="2195"/>
                    </a:lnTo>
                    <a:lnTo>
                      <a:pt x="2876" y="2250"/>
                    </a:lnTo>
                    <a:lnTo>
                      <a:pt x="2800" y="2299"/>
                    </a:lnTo>
                    <a:lnTo>
                      <a:pt x="2720" y="2342"/>
                    </a:lnTo>
                    <a:lnTo>
                      <a:pt x="2636" y="2380"/>
                    </a:lnTo>
                    <a:lnTo>
                      <a:pt x="2551" y="2412"/>
                    </a:lnTo>
                    <a:lnTo>
                      <a:pt x="2462" y="2437"/>
                    </a:lnTo>
                    <a:lnTo>
                      <a:pt x="2371" y="2457"/>
                    </a:lnTo>
                    <a:lnTo>
                      <a:pt x="2353" y="2457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4572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1" name="Freeform 5">
                <a:extLst>
                  <a:ext uri="{FF2B5EF4-FFF2-40B4-BE49-F238E27FC236}">
                    <a16:creationId xmlns:a16="http://schemas.microsoft.com/office/drawing/2014/main" id="{D7BAAA24-6E52-44A0-B651-538D3C327B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81121" y="2971076"/>
                <a:ext cx="292642" cy="291830"/>
              </a:xfrm>
              <a:custGeom>
                <a:avLst/>
                <a:gdLst>
                  <a:gd name="T0" fmla="*/ 2164 w 7940"/>
                  <a:gd name="T1" fmla="*/ 5578 h 7924"/>
                  <a:gd name="T2" fmla="*/ 2514 w 7940"/>
                  <a:gd name="T3" fmla="*/ 4983 h 7924"/>
                  <a:gd name="T4" fmla="*/ 3673 w 7940"/>
                  <a:gd name="T5" fmla="*/ 5684 h 7924"/>
                  <a:gd name="T6" fmla="*/ 3871 w 7940"/>
                  <a:gd name="T7" fmla="*/ 5410 h 7924"/>
                  <a:gd name="T8" fmla="*/ 4084 w 7940"/>
                  <a:gd name="T9" fmla="*/ 5410 h 7924"/>
                  <a:gd name="T10" fmla="*/ 4282 w 7940"/>
                  <a:gd name="T11" fmla="*/ 5699 h 7924"/>
                  <a:gd name="T12" fmla="*/ 4343 w 7940"/>
                  <a:gd name="T13" fmla="*/ 5532 h 7924"/>
                  <a:gd name="T14" fmla="*/ 5456 w 7940"/>
                  <a:gd name="T15" fmla="*/ 4998 h 7924"/>
                  <a:gd name="T16" fmla="*/ 5806 w 7940"/>
                  <a:gd name="T17" fmla="*/ 2347 h 7924"/>
                  <a:gd name="T18" fmla="*/ 2484 w 7940"/>
                  <a:gd name="T19" fmla="*/ 183 h 7924"/>
                  <a:gd name="T20" fmla="*/ 3185 w 7940"/>
                  <a:gd name="T21" fmla="*/ 167 h 7924"/>
                  <a:gd name="T22" fmla="*/ 3764 w 7940"/>
                  <a:gd name="T23" fmla="*/ 807 h 7924"/>
                  <a:gd name="T24" fmla="*/ 4587 w 7940"/>
                  <a:gd name="T25" fmla="*/ 685 h 7924"/>
                  <a:gd name="T26" fmla="*/ 5257 w 7940"/>
                  <a:gd name="T27" fmla="*/ 106 h 7924"/>
                  <a:gd name="T28" fmla="*/ 5959 w 7940"/>
                  <a:gd name="T29" fmla="*/ 411 h 7924"/>
                  <a:gd name="T30" fmla="*/ 5989 w 7940"/>
                  <a:gd name="T31" fmla="*/ 1310 h 7924"/>
                  <a:gd name="T32" fmla="*/ 6431 w 7940"/>
                  <a:gd name="T33" fmla="*/ 1981 h 7924"/>
                  <a:gd name="T34" fmla="*/ 7284 w 7940"/>
                  <a:gd name="T35" fmla="*/ 1966 h 7924"/>
                  <a:gd name="T36" fmla="*/ 7757 w 7940"/>
                  <a:gd name="T37" fmla="*/ 2499 h 7924"/>
                  <a:gd name="T38" fmla="*/ 7772 w 7940"/>
                  <a:gd name="T39" fmla="*/ 3200 h 7924"/>
                  <a:gd name="T40" fmla="*/ 7132 w 7940"/>
                  <a:gd name="T41" fmla="*/ 3794 h 7924"/>
                  <a:gd name="T42" fmla="*/ 7254 w 7940"/>
                  <a:gd name="T43" fmla="*/ 4587 h 7924"/>
                  <a:gd name="T44" fmla="*/ 7833 w 7940"/>
                  <a:gd name="T45" fmla="*/ 5257 h 7924"/>
                  <a:gd name="T46" fmla="*/ 7528 w 7940"/>
                  <a:gd name="T47" fmla="*/ 5959 h 7924"/>
                  <a:gd name="T48" fmla="*/ 6629 w 7940"/>
                  <a:gd name="T49" fmla="*/ 5989 h 7924"/>
                  <a:gd name="T50" fmla="*/ 5959 w 7940"/>
                  <a:gd name="T51" fmla="*/ 6431 h 7924"/>
                  <a:gd name="T52" fmla="*/ 5974 w 7940"/>
                  <a:gd name="T53" fmla="*/ 7284 h 7924"/>
                  <a:gd name="T54" fmla="*/ 5425 w 7940"/>
                  <a:gd name="T55" fmla="*/ 7742 h 7924"/>
                  <a:gd name="T56" fmla="*/ 4724 w 7940"/>
                  <a:gd name="T57" fmla="*/ 7757 h 7924"/>
                  <a:gd name="T58" fmla="*/ 4145 w 7940"/>
                  <a:gd name="T59" fmla="*/ 7117 h 7924"/>
                  <a:gd name="T60" fmla="*/ 3368 w 7940"/>
                  <a:gd name="T61" fmla="*/ 7239 h 7924"/>
                  <a:gd name="T62" fmla="*/ 2697 w 7940"/>
                  <a:gd name="T63" fmla="*/ 7818 h 7924"/>
                  <a:gd name="T64" fmla="*/ 1996 w 7940"/>
                  <a:gd name="T65" fmla="*/ 7513 h 7924"/>
                  <a:gd name="T66" fmla="*/ 1966 w 7940"/>
                  <a:gd name="T67" fmla="*/ 6629 h 7924"/>
                  <a:gd name="T68" fmla="*/ 1524 w 7940"/>
                  <a:gd name="T69" fmla="*/ 5959 h 7924"/>
                  <a:gd name="T70" fmla="*/ 655 w 7940"/>
                  <a:gd name="T71" fmla="*/ 5974 h 7924"/>
                  <a:gd name="T72" fmla="*/ 183 w 7940"/>
                  <a:gd name="T73" fmla="*/ 5440 h 7924"/>
                  <a:gd name="T74" fmla="*/ 167 w 7940"/>
                  <a:gd name="T75" fmla="*/ 4739 h 7924"/>
                  <a:gd name="T76" fmla="*/ 807 w 7940"/>
                  <a:gd name="T77" fmla="*/ 4160 h 7924"/>
                  <a:gd name="T78" fmla="*/ 685 w 7940"/>
                  <a:gd name="T79" fmla="*/ 3368 h 7924"/>
                  <a:gd name="T80" fmla="*/ 106 w 7940"/>
                  <a:gd name="T81" fmla="*/ 2697 h 7924"/>
                  <a:gd name="T82" fmla="*/ 411 w 7940"/>
                  <a:gd name="T83" fmla="*/ 1996 h 7924"/>
                  <a:gd name="T84" fmla="*/ 1295 w 7940"/>
                  <a:gd name="T85" fmla="*/ 1981 h 7924"/>
                  <a:gd name="T86" fmla="*/ 1966 w 7940"/>
                  <a:gd name="T87" fmla="*/ 1539 h 7924"/>
                  <a:gd name="T88" fmla="*/ 1950 w 7940"/>
                  <a:gd name="T89" fmla="*/ 670 h 7924"/>
                  <a:gd name="T90" fmla="*/ 2484 w 7940"/>
                  <a:gd name="T91" fmla="*/ 183 h 7924"/>
                  <a:gd name="T92" fmla="*/ 3932 w 7940"/>
                  <a:gd name="T93" fmla="*/ 4724 h 7924"/>
                  <a:gd name="T94" fmla="*/ 4876 w 7940"/>
                  <a:gd name="T95" fmla="*/ 3733 h 7924"/>
                  <a:gd name="T96" fmla="*/ 4617 w 7940"/>
                  <a:gd name="T97" fmla="*/ 2514 h 7924"/>
                  <a:gd name="T98" fmla="*/ 3916 w 7940"/>
                  <a:gd name="T99" fmla="*/ 2209 h 7924"/>
                  <a:gd name="T100" fmla="*/ 3733 w 7940"/>
                  <a:gd name="T101" fmla="*/ 2240 h 7924"/>
                  <a:gd name="T102" fmla="*/ 3322 w 7940"/>
                  <a:gd name="T103" fmla="*/ 2514 h 7924"/>
                  <a:gd name="T104" fmla="*/ 3109 w 7940"/>
                  <a:gd name="T105" fmla="*/ 3352 h 7924"/>
                  <a:gd name="T106" fmla="*/ 3185 w 7940"/>
                  <a:gd name="T107" fmla="*/ 3977 h 7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940" h="7924">
                    <a:moveTo>
                      <a:pt x="2347" y="2149"/>
                    </a:moveTo>
                    <a:cubicBezTo>
                      <a:pt x="1341" y="3048"/>
                      <a:pt x="1265" y="4587"/>
                      <a:pt x="2164" y="5578"/>
                    </a:cubicBezTo>
                    <a:cubicBezTo>
                      <a:pt x="2164" y="5578"/>
                      <a:pt x="2164" y="5578"/>
                      <a:pt x="2179" y="5593"/>
                    </a:cubicBezTo>
                    <a:cubicBezTo>
                      <a:pt x="2179" y="5395"/>
                      <a:pt x="2209" y="5059"/>
                      <a:pt x="2514" y="4983"/>
                    </a:cubicBezTo>
                    <a:cubicBezTo>
                      <a:pt x="2971" y="4861"/>
                      <a:pt x="3337" y="4617"/>
                      <a:pt x="3337" y="4617"/>
                    </a:cubicBezTo>
                    <a:lnTo>
                      <a:pt x="3673" y="5684"/>
                    </a:lnTo>
                    <a:lnTo>
                      <a:pt x="3718" y="5837"/>
                    </a:lnTo>
                    <a:lnTo>
                      <a:pt x="3871" y="5410"/>
                    </a:lnTo>
                    <a:cubicBezTo>
                      <a:pt x="3490" y="4876"/>
                      <a:pt x="3977" y="4907"/>
                      <a:pt x="3977" y="4907"/>
                    </a:cubicBezTo>
                    <a:cubicBezTo>
                      <a:pt x="3977" y="4907"/>
                      <a:pt x="4465" y="4892"/>
                      <a:pt x="4084" y="5410"/>
                    </a:cubicBezTo>
                    <a:lnTo>
                      <a:pt x="4236" y="5837"/>
                    </a:lnTo>
                    <a:lnTo>
                      <a:pt x="4282" y="5699"/>
                    </a:lnTo>
                    <a:lnTo>
                      <a:pt x="4282" y="5699"/>
                    </a:lnTo>
                    <a:lnTo>
                      <a:pt x="4343" y="5532"/>
                    </a:lnTo>
                    <a:lnTo>
                      <a:pt x="4633" y="4633"/>
                    </a:lnTo>
                    <a:cubicBezTo>
                      <a:pt x="4633" y="4633"/>
                      <a:pt x="4998" y="4892"/>
                      <a:pt x="5456" y="4998"/>
                    </a:cubicBezTo>
                    <a:cubicBezTo>
                      <a:pt x="5776" y="5075"/>
                      <a:pt x="5806" y="5425"/>
                      <a:pt x="5791" y="5623"/>
                    </a:cubicBezTo>
                    <a:cubicBezTo>
                      <a:pt x="6629" y="4709"/>
                      <a:pt x="6660" y="3292"/>
                      <a:pt x="5806" y="2347"/>
                    </a:cubicBezTo>
                    <a:cubicBezTo>
                      <a:pt x="4876" y="1326"/>
                      <a:pt x="3337" y="1249"/>
                      <a:pt x="2347" y="2149"/>
                    </a:cubicBezTo>
                    <a:close/>
                    <a:moveTo>
                      <a:pt x="2484" y="183"/>
                    </a:moveTo>
                    <a:lnTo>
                      <a:pt x="2834" y="45"/>
                    </a:lnTo>
                    <a:cubicBezTo>
                      <a:pt x="2971" y="0"/>
                      <a:pt x="3109" y="45"/>
                      <a:pt x="3185" y="167"/>
                    </a:cubicBezTo>
                    <a:lnTo>
                      <a:pt x="3474" y="655"/>
                    </a:lnTo>
                    <a:cubicBezTo>
                      <a:pt x="3535" y="762"/>
                      <a:pt x="3642" y="807"/>
                      <a:pt x="3764" y="807"/>
                    </a:cubicBezTo>
                    <a:cubicBezTo>
                      <a:pt x="3932" y="792"/>
                      <a:pt x="4114" y="792"/>
                      <a:pt x="4282" y="823"/>
                    </a:cubicBezTo>
                    <a:cubicBezTo>
                      <a:pt x="4404" y="838"/>
                      <a:pt x="4511" y="777"/>
                      <a:pt x="4587" y="685"/>
                    </a:cubicBezTo>
                    <a:lnTo>
                      <a:pt x="4892" y="213"/>
                    </a:lnTo>
                    <a:cubicBezTo>
                      <a:pt x="4968" y="91"/>
                      <a:pt x="5120" y="45"/>
                      <a:pt x="5257" y="106"/>
                    </a:cubicBezTo>
                    <a:lnTo>
                      <a:pt x="5608" y="259"/>
                    </a:lnTo>
                    <a:lnTo>
                      <a:pt x="5959" y="411"/>
                    </a:lnTo>
                    <a:cubicBezTo>
                      <a:pt x="6080" y="472"/>
                      <a:pt x="6157" y="609"/>
                      <a:pt x="6126" y="746"/>
                    </a:cubicBezTo>
                    <a:lnTo>
                      <a:pt x="5989" y="1310"/>
                    </a:lnTo>
                    <a:cubicBezTo>
                      <a:pt x="5959" y="1417"/>
                      <a:pt x="6004" y="1539"/>
                      <a:pt x="6080" y="1615"/>
                    </a:cubicBezTo>
                    <a:cubicBezTo>
                      <a:pt x="6202" y="1722"/>
                      <a:pt x="6324" y="1844"/>
                      <a:pt x="6431" y="1981"/>
                    </a:cubicBezTo>
                    <a:cubicBezTo>
                      <a:pt x="6507" y="2072"/>
                      <a:pt x="6629" y="2118"/>
                      <a:pt x="6736" y="2088"/>
                    </a:cubicBezTo>
                    <a:lnTo>
                      <a:pt x="7284" y="1966"/>
                    </a:lnTo>
                    <a:cubicBezTo>
                      <a:pt x="7422" y="1935"/>
                      <a:pt x="7559" y="2011"/>
                      <a:pt x="7620" y="2149"/>
                    </a:cubicBezTo>
                    <a:lnTo>
                      <a:pt x="7757" y="2499"/>
                    </a:lnTo>
                    <a:lnTo>
                      <a:pt x="7894" y="2850"/>
                    </a:lnTo>
                    <a:cubicBezTo>
                      <a:pt x="7940" y="2987"/>
                      <a:pt x="7894" y="3124"/>
                      <a:pt x="7772" y="3200"/>
                    </a:cubicBezTo>
                    <a:lnTo>
                      <a:pt x="7284" y="3505"/>
                    </a:lnTo>
                    <a:cubicBezTo>
                      <a:pt x="7178" y="3566"/>
                      <a:pt x="7132" y="3673"/>
                      <a:pt x="7132" y="3794"/>
                    </a:cubicBezTo>
                    <a:cubicBezTo>
                      <a:pt x="7147" y="3962"/>
                      <a:pt x="7132" y="4130"/>
                      <a:pt x="7117" y="4297"/>
                    </a:cubicBezTo>
                    <a:cubicBezTo>
                      <a:pt x="7102" y="4419"/>
                      <a:pt x="7162" y="4526"/>
                      <a:pt x="7254" y="4587"/>
                    </a:cubicBezTo>
                    <a:lnTo>
                      <a:pt x="7726" y="4892"/>
                    </a:lnTo>
                    <a:cubicBezTo>
                      <a:pt x="7848" y="4968"/>
                      <a:pt x="7894" y="5120"/>
                      <a:pt x="7833" y="5257"/>
                    </a:cubicBezTo>
                    <a:lnTo>
                      <a:pt x="7681" y="5608"/>
                    </a:lnTo>
                    <a:lnTo>
                      <a:pt x="7528" y="5959"/>
                    </a:lnTo>
                    <a:cubicBezTo>
                      <a:pt x="7467" y="6080"/>
                      <a:pt x="7330" y="6157"/>
                      <a:pt x="7193" y="6126"/>
                    </a:cubicBezTo>
                    <a:lnTo>
                      <a:pt x="6629" y="5989"/>
                    </a:lnTo>
                    <a:cubicBezTo>
                      <a:pt x="6522" y="5959"/>
                      <a:pt x="6400" y="6004"/>
                      <a:pt x="6324" y="6080"/>
                    </a:cubicBezTo>
                    <a:cubicBezTo>
                      <a:pt x="6218" y="6202"/>
                      <a:pt x="6096" y="6324"/>
                      <a:pt x="5959" y="6431"/>
                    </a:cubicBezTo>
                    <a:cubicBezTo>
                      <a:pt x="5867" y="6507"/>
                      <a:pt x="5821" y="6629"/>
                      <a:pt x="5852" y="6736"/>
                    </a:cubicBezTo>
                    <a:lnTo>
                      <a:pt x="5974" y="7284"/>
                    </a:lnTo>
                    <a:cubicBezTo>
                      <a:pt x="6004" y="7422"/>
                      <a:pt x="5928" y="7559"/>
                      <a:pt x="5791" y="7620"/>
                    </a:cubicBezTo>
                    <a:lnTo>
                      <a:pt x="5425" y="7742"/>
                    </a:lnTo>
                    <a:lnTo>
                      <a:pt x="5075" y="7879"/>
                    </a:lnTo>
                    <a:cubicBezTo>
                      <a:pt x="4937" y="7924"/>
                      <a:pt x="4800" y="7879"/>
                      <a:pt x="4724" y="7757"/>
                    </a:cubicBezTo>
                    <a:lnTo>
                      <a:pt x="4435" y="7269"/>
                    </a:lnTo>
                    <a:cubicBezTo>
                      <a:pt x="4374" y="7162"/>
                      <a:pt x="4267" y="7117"/>
                      <a:pt x="4145" y="7117"/>
                    </a:cubicBezTo>
                    <a:cubicBezTo>
                      <a:pt x="3993" y="7132"/>
                      <a:pt x="3825" y="7117"/>
                      <a:pt x="3657" y="7102"/>
                    </a:cubicBezTo>
                    <a:cubicBezTo>
                      <a:pt x="3535" y="7086"/>
                      <a:pt x="3429" y="7147"/>
                      <a:pt x="3368" y="7239"/>
                    </a:cubicBezTo>
                    <a:lnTo>
                      <a:pt x="3063" y="7711"/>
                    </a:lnTo>
                    <a:cubicBezTo>
                      <a:pt x="2987" y="7833"/>
                      <a:pt x="2834" y="7879"/>
                      <a:pt x="2697" y="7818"/>
                    </a:cubicBezTo>
                    <a:lnTo>
                      <a:pt x="2347" y="7665"/>
                    </a:lnTo>
                    <a:lnTo>
                      <a:pt x="1996" y="7513"/>
                    </a:lnTo>
                    <a:cubicBezTo>
                      <a:pt x="1874" y="7452"/>
                      <a:pt x="1798" y="7315"/>
                      <a:pt x="1828" y="7178"/>
                    </a:cubicBezTo>
                    <a:lnTo>
                      <a:pt x="1966" y="6629"/>
                    </a:lnTo>
                    <a:cubicBezTo>
                      <a:pt x="1996" y="6522"/>
                      <a:pt x="1950" y="6400"/>
                      <a:pt x="1874" y="6324"/>
                    </a:cubicBezTo>
                    <a:cubicBezTo>
                      <a:pt x="1752" y="6218"/>
                      <a:pt x="1630" y="6096"/>
                      <a:pt x="1524" y="5959"/>
                    </a:cubicBezTo>
                    <a:cubicBezTo>
                      <a:pt x="1447" y="5867"/>
                      <a:pt x="1326" y="5821"/>
                      <a:pt x="1219" y="5852"/>
                    </a:cubicBezTo>
                    <a:lnTo>
                      <a:pt x="655" y="5974"/>
                    </a:lnTo>
                    <a:cubicBezTo>
                      <a:pt x="518" y="6004"/>
                      <a:pt x="381" y="5928"/>
                      <a:pt x="320" y="5791"/>
                    </a:cubicBezTo>
                    <a:lnTo>
                      <a:pt x="183" y="5440"/>
                    </a:lnTo>
                    <a:lnTo>
                      <a:pt x="45" y="5090"/>
                    </a:lnTo>
                    <a:cubicBezTo>
                      <a:pt x="0" y="4953"/>
                      <a:pt x="45" y="4816"/>
                      <a:pt x="167" y="4739"/>
                    </a:cubicBezTo>
                    <a:lnTo>
                      <a:pt x="655" y="4450"/>
                    </a:lnTo>
                    <a:cubicBezTo>
                      <a:pt x="762" y="4389"/>
                      <a:pt x="807" y="4282"/>
                      <a:pt x="807" y="4160"/>
                    </a:cubicBezTo>
                    <a:cubicBezTo>
                      <a:pt x="792" y="3993"/>
                      <a:pt x="807" y="3825"/>
                      <a:pt x="823" y="3657"/>
                    </a:cubicBezTo>
                    <a:cubicBezTo>
                      <a:pt x="838" y="3535"/>
                      <a:pt x="777" y="3429"/>
                      <a:pt x="685" y="3368"/>
                    </a:cubicBezTo>
                    <a:lnTo>
                      <a:pt x="213" y="3063"/>
                    </a:lnTo>
                    <a:cubicBezTo>
                      <a:pt x="91" y="2987"/>
                      <a:pt x="45" y="2834"/>
                      <a:pt x="106" y="2697"/>
                    </a:cubicBezTo>
                    <a:lnTo>
                      <a:pt x="259" y="2347"/>
                    </a:lnTo>
                    <a:lnTo>
                      <a:pt x="411" y="1996"/>
                    </a:lnTo>
                    <a:cubicBezTo>
                      <a:pt x="472" y="1874"/>
                      <a:pt x="609" y="1798"/>
                      <a:pt x="746" y="1844"/>
                    </a:cubicBezTo>
                    <a:lnTo>
                      <a:pt x="1295" y="1981"/>
                    </a:lnTo>
                    <a:cubicBezTo>
                      <a:pt x="1402" y="2011"/>
                      <a:pt x="1524" y="1966"/>
                      <a:pt x="1600" y="1889"/>
                    </a:cubicBezTo>
                    <a:cubicBezTo>
                      <a:pt x="1707" y="1768"/>
                      <a:pt x="1828" y="1646"/>
                      <a:pt x="1966" y="1539"/>
                    </a:cubicBezTo>
                    <a:cubicBezTo>
                      <a:pt x="2057" y="1463"/>
                      <a:pt x="2103" y="1341"/>
                      <a:pt x="2072" y="1234"/>
                    </a:cubicBezTo>
                    <a:lnTo>
                      <a:pt x="1950" y="670"/>
                    </a:lnTo>
                    <a:cubicBezTo>
                      <a:pt x="1920" y="533"/>
                      <a:pt x="1996" y="396"/>
                      <a:pt x="2133" y="335"/>
                    </a:cubicBezTo>
                    <a:lnTo>
                      <a:pt x="2484" y="183"/>
                    </a:lnTo>
                    <a:close/>
                    <a:moveTo>
                      <a:pt x="3185" y="3977"/>
                    </a:moveTo>
                    <a:cubicBezTo>
                      <a:pt x="3231" y="4282"/>
                      <a:pt x="3398" y="4678"/>
                      <a:pt x="3932" y="4724"/>
                    </a:cubicBezTo>
                    <a:cubicBezTo>
                      <a:pt x="4465" y="4709"/>
                      <a:pt x="4617" y="4313"/>
                      <a:pt x="4678" y="4008"/>
                    </a:cubicBezTo>
                    <a:cubicBezTo>
                      <a:pt x="4724" y="4038"/>
                      <a:pt x="4800" y="4023"/>
                      <a:pt x="4876" y="3733"/>
                    </a:cubicBezTo>
                    <a:cubicBezTo>
                      <a:pt x="4937" y="3505"/>
                      <a:pt x="4907" y="3429"/>
                      <a:pt x="4846" y="3413"/>
                    </a:cubicBezTo>
                    <a:cubicBezTo>
                      <a:pt x="5029" y="2545"/>
                      <a:pt x="4617" y="2514"/>
                      <a:pt x="4617" y="2514"/>
                    </a:cubicBezTo>
                    <a:cubicBezTo>
                      <a:pt x="4617" y="2514"/>
                      <a:pt x="4556" y="2392"/>
                      <a:pt x="4389" y="2301"/>
                    </a:cubicBezTo>
                    <a:cubicBezTo>
                      <a:pt x="4282" y="2240"/>
                      <a:pt x="4130" y="2179"/>
                      <a:pt x="3916" y="2209"/>
                    </a:cubicBezTo>
                    <a:cubicBezTo>
                      <a:pt x="3855" y="2209"/>
                      <a:pt x="3794" y="2225"/>
                      <a:pt x="3733" y="2240"/>
                    </a:cubicBezTo>
                    <a:lnTo>
                      <a:pt x="3733" y="2240"/>
                    </a:lnTo>
                    <a:cubicBezTo>
                      <a:pt x="3657" y="2270"/>
                      <a:pt x="3596" y="2301"/>
                      <a:pt x="3535" y="2347"/>
                    </a:cubicBezTo>
                    <a:cubicBezTo>
                      <a:pt x="3459" y="2392"/>
                      <a:pt x="3383" y="2453"/>
                      <a:pt x="3322" y="2514"/>
                    </a:cubicBezTo>
                    <a:cubicBezTo>
                      <a:pt x="3215" y="2621"/>
                      <a:pt x="3139" y="2743"/>
                      <a:pt x="3093" y="2911"/>
                    </a:cubicBezTo>
                    <a:cubicBezTo>
                      <a:pt x="3063" y="3048"/>
                      <a:pt x="3063" y="3200"/>
                      <a:pt x="3109" y="3352"/>
                    </a:cubicBezTo>
                    <a:cubicBezTo>
                      <a:pt x="3032" y="3352"/>
                      <a:pt x="2941" y="3383"/>
                      <a:pt x="3032" y="3688"/>
                    </a:cubicBezTo>
                    <a:cubicBezTo>
                      <a:pt x="3078" y="3901"/>
                      <a:pt x="3139" y="3962"/>
                      <a:pt x="3185" y="397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4572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12" name="Group 19">
                <a:extLst>
                  <a:ext uri="{FF2B5EF4-FFF2-40B4-BE49-F238E27FC236}">
                    <a16:creationId xmlns:a16="http://schemas.microsoft.com/office/drawing/2014/main" id="{83E10756-EF40-4A4C-8DEA-8B2B070BD70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556279" y="2976466"/>
                <a:ext cx="282054" cy="271554"/>
                <a:chOff x="6583" y="3515"/>
                <a:chExt cx="1370" cy="1319"/>
              </a:xfrm>
              <a:solidFill>
                <a:schemeClr val="bg1"/>
              </a:solidFill>
            </p:grpSpPr>
            <p:sp>
              <p:nvSpPr>
                <p:cNvPr id="213" name="Freeform 21">
                  <a:extLst>
                    <a:ext uri="{FF2B5EF4-FFF2-40B4-BE49-F238E27FC236}">
                      <a16:creationId xmlns:a16="http://schemas.microsoft.com/office/drawing/2014/main" id="{284402D1-40D6-4C0C-807F-001BC1DE0F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80" y="3692"/>
                  <a:ext cx="315" cy="307"/>
                </a:xfrm>
                <a:custGeom>
                  <a:avLst/>
                  <a:gdLst>
                    <a:gd name="T0" fmla="*/ 371 w 945"/>
                    <a:gd name="T1" fmla="*/ 0 h 921"/>
                    <a:gd name="T2" fmla="*/ 422 w 945"/>
                    <a:gd name="T3" fmla="*/ 2 h 921"/>
                    <a:gd name="T4" fmla="*/ 469 w 945"/>
                    <a:gd name="T5" fmla="*/ 13 h 921"/>
                    <a:gd name="T6" fmla="*/ 515 w 945"/>
                    <a:gd name="T7" fmla="*/ 29 h 921"/>
                    <a:gd name="T8" fmla="*/ 558 w 945"/>
                    <a:gd name="T9" fmla="*/ 50 h 921"/>
                    <a:gd name="T10" fmla="*/ 598 w 945"/>
                    <a:gd name="T11" fmla="*/ 77 h 921"/>
                    <a:gd name="T12" fmla="*/ 633 w 945"/>
                    <a:gd name="T13" fmla="*/ 108 h 921"/>
                    <a:gd name="T14" fmla="*/ 665 w 945"/>
                    <a:gd name="T15" fmla="*/ 144 h 921"/>
                    <a:gd name="T16" fmla="*/ 691 w 945"/>
                    <a:gd name="T17" fmla="*/ 184 h 921"/>
                    <a:gd name="T18" fmla="*/ 712 w 945"/>
                    <a:gd name="T19" fmla="*/ 227 h 921"/>
                    <a:gd name="T20" fmla="*/ 729 w 945"/>
                    <a:gd name="T21" fmla="*/ 272 h 921"/>
                    <a:gd name="T22" fmla="*/ 739 w 945"/>
                    <a:gd name="T23" fmla="*/ 320 h 921"/>
                    <a:gd name="T24" fmla="*/ 741 w 945"/>
                    <a:gd name="T25" fmla="*/ 370 h 921"/>
                    <a:gd name="T26" fmla="*/ 739 w 945"/>
                    <a:gd name="T27" fmla="*/ 418 h 921"/>
                    <a:gd name="T28" fmla="*/ 729 w 945"/>
                    <a:gd name="T29" fmla="*/ 464 h 921"/>
                    <a:gd name="T30" fmla="*/ 714 w 945"/>
                    <a:gd name="T31" fmla="*/ 508 h 921"/>
                    <a:gd name="T32" fmla="*/ 695 w 945"/>
                    <a:gd name="T33" fmla="*/ 548 h 921"/>
                    <a:gd name="T34" fmla="*/ 945 w 945"/>
                    <a:gd name="T35" fmla="*/ 785 h 921"/>
                    <a:gd name="T36" fmla="*/ 899 w 945"/>
                    <a:gd name="T37" fmla="*/ 828 h 921"/>
                    <a:gd name="T38" fmla="*/ 856 w 945"/>
                    <a:gd name="T39" fmla="*/ 873 h 921"/>
                    <a:gd name="T40" fmla="*/ 817 w 945"/>
                    <a:gd name="T41" fmla="*/ 921 h 921"/>
                    <a:gd name="T42" fmla="*/ 566 w 945"/>
                    <a:gd name="T43" fmla="*/ 685 h 921"/>
                    <a:gd name="T44" fmla="*/ 531 w 945"/>
                    <a:gd name="T45" fmla="*/ 704 h 921"/>
                    <a:gd name="T46" fmla="*/ 495 w 945"/>
                    <a:gd name="T47" fmla="*/ 721 h 921"/>
                    <a:gd name="T48" fmla="*/ 454 w 945"/>
                    <a:gd name="T49" fmla="*/ 732 h 921"/>
                    <a:gd name="T50" fmla="*/ 414 w 945"/>
                    <a:gd name="T51" fmla="*/ 740 h 921"/>
                    <a:gd name="T52" fmla="*/ 371 w 945"/>
                    <a:gd name="T53" fmla="*/ 742 h 921"/>
                    <a:gd name="T54" fmla="*/ 321 w 945"/>
                    <a:gd name="T55" fmla="*/ 738 h 921"/>
                    <a:gd name="T56" fmla="*/ 272 w 945"/>
                    <a:gd name="T57" fmla="*/ 728 h 921"/>
                    <a:gd name="T58" fmla="*/ 226 w 945"/>
                    <a:gd name="T59" fmla="*/ 713 h 921"/>
                    <a:gd name="T60" fmla="*/ 184 w 945"/>
                    <a:gd name="T61" fmla="*/ 692 h 921"/>
                    <a:gd name="T62" fmla="*/ 143 w 945"/>
                    <a:gd name="T63" fmla="*/ 665 h 921"/>
                    <a:gd name="T64" fmla="*/ 108 w 945"/>
                    <a:gd name="T65" fmla="*/ 634 h 921"/>
                    <a:gd name="T66" fmla="*/ 77 w 945"/>
                    <a:gd name="T67" fmla="*/ 597 h 921"/>
                    <a:gd name="T68" fmla="*/ 50 w 945"/>
                    <a:gd name="T69" fmla="*/ 558 h 921"/>
                    <a:gd name="T70" fmla="*/ 29 w 945"/>
                    <a:gd name="T71" fmla="*/ 515 h 921"/>
                    <a:gd name="T72" fmla="*/ 12 w 945"/>
                    <a:gd name="T73" fmla="*/ 470 h 921"/>
                    <a:gd name="T74" fmla="*/ 4 w 945"/>
                    <a:gd name="T75" fmla="*/ 421 h 921"/>
                    <a:gd name="T76" fmla="*/ 0 w 945"/>
                    <a:gd name="T77" fmla="*/ 370 h 921"/>
                    <a:gd name="T78" fmla="*/ 4 w 945"/>
                    <a:gd name="T79" fmla="*/ 320 h 921"/>
                    <a:gd name="T80" fmla="*/ 12 w 945"/>
                    <a:gd name="T81" fmla="*/ 272 h 921"/>
                    <a:gd name="T82" fmla="*/ 29 w 945"/>
                    <a:gd name="T83" fmla="*/ 227 h 921"/>
                    <a:gd name="T84" fmla="*/ 50 w 945"/>
                    <a:gd name="T85" fmla="*/ 184 h 921"/>
                    <a:gd name="T86" fmla="*/ 77 w 945"/>
                    <a:gd name="T87" fmla="*/ 144 h 921"/>
                    <a:gd name="T88" fmla="*/ 108 w 945"/>
                    <a:gd name="T89" fmla="*/ 108 h 921"/>
                    <a:gd name="T90" fmla="*/ 143 w 945"/>
                    <a:gd name="T91" fmla="*/ 77 h 921"/>
                    <a:gd name="T92" fmla="*/ 184 w 945"/>
                    <a:gd name="T93" fmla="*/ 50 h 921"/>
                    <a:gd name="T94" fmla="*/ 226 w 945"/>
                    <a:gd name="T95" fmla="*/ 29 h 921"/>
                    <a:gd name="T96" fmla="*/ 272 w 945"/>
                    <a:gd name="T97" fmla="*/ 13 h 921"/>
                    <a:gd name="T98" fmla="*/ 321 w 945"/>
                    <a:gd name="T99" fmla="*/ 2 h 921"/>
                    <a:gd name="T100" fmla="*/ 371 w 945"/>
                    <a:gd name="T101" fmla="*/ 0 h 9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45" h="921">
                      <a:moveTo>
                        <a:pt x="371" y="0"/>
                      </a:moveTo>
                      <a:lnTo>
                        <a:pt x="422" y="2"/>
                      </a:lnTo>
                      <a:lnTo>
                        <a:pt x="469" y="13"/>
                      </a:lnTo>
                      <a:lnTo>
                        <a:pt x="515" y="29"/>
                      </a:lnTo>
                      <a:lnTo>
                        <a:pt x="558" y="50"/>
                      </a:lnTo>
                      <a:lnTo>
                        <a:pt x="598" y="77"/>
                      </a:lnTo>
                      <a:lnTo>
                        <a:pt x="633" y="108"/>
                      </a:lnTo>
                      <a:lnTo>
                        <a:pt x="665" y="144"/>
                      </a:lnTo>
                      <a:lnTo>
                        <a:pt x="691" y="184"/>
                      </a:lnTo>
                      <a:lnTo>
                        <a:pt x="712" y="227"/>
                      </a:lnTo>
                      <a:lnTo>
                        <a:pt x="729" y="272"/>
                      </a:lnTo>
                      <a:lnTo>
                        <a:pt x="739" y="320"/>
                      </a:lnTo>
                      <a:lnTo>
                        <a:pt x="741" y="370"/>
                      </a:lnTo>
                      <a:lnTo>
                        <a:pt x="739" y="418"/>
                      </a:lnTo>
                      <a:lnTo>
                        <a:pt x="729" y="464"/>
                      </a:lnTo>
                      <a:lnTo>
                        <a:pt x="714" y="508"/>
                      </a:lnTo>
                      <a:lnTo>
                        <a:pt x="695" y="548"/>
                      </a:lnTo>
                      <a:lnTo>
                        <a:pt x="945" y="785"/>
                      </a:lnTo>
                      <a:lnTo>
                        <a:pt x="899" y="828"/>
                      </a:lnTo>
                      <a:lnTo>
                        <a:pt x="856" y="873"/>
                      </a:lnTo>
                      <a:lnTo>
                        <a:pt x="817" y="921"/>
                      </a:lnTo>
                      <a:lnTo>
                        <a:pt x="566" y="685"/>
                      </a:lnTo>
                      <a:lnTo>
                        <a:pt x="531" y="704"/>
                      </a:lnTo>
                      <a:lnTo>
                        <a:pt x="495" y="721"/>
                      </a:lnTo>
                      <a:lnTo>
                        <a:pt x="454" y="732"/>
                      </a:lnTo>
                      <a:lnTo>
                        <a:pt x="414" y="740"/>
                      </a:lnTo>
                      <a:lnTo>
                        <a:pt x="371" y="742"/>
                      </a:lnTo>
                      <a:lnTo>
                        <a:pt x="321" y="738"/>
                      </a:lnTo>
                      <a:lnTo>
                        <a:pt x="272" y="728"/>
                      </a:lnTo>
                      <a:lnTo>
                        <a:pt x="226" y="713"/>
                      </a:lnTo>
                      <a:lnTo>
                        <a:pt x="184" y="692"/>
                      </a:lnTo>
                      <a:lnTo>
                        <a:pt x="143" y="665"/>
                      </a:lnTo>
                      <a:lnTo>
                        <a:pt x="108" y="634"/>
                      </a:lnTo>
                      <a:lnTo>
                        <a:pt x="77" y="597"/>
                      </a:lnTo>
                      <a:lnTo>
                        <a:pt x="50" y="558"/>
                      </a:lnTo>
                      <a:lnTo>
                        <a:pt x="29" y="515"/>
                      </a:lnTo>
                      <a:lnTo>
                        <a:pt x="12" y="470"/>
                      </a:lnTo>
                      <a:lnTo>
                        <a:pt x="4" y="421"/>
                      </a:lnTo>
                      <a:lnTo>
                        <a:pt x="0" y="370"/>
                      </a:lnTo>
                      <a:lnTo>
                        <a:pt x="4" y="320"/>
                      </a:lnTo>
                      <a:lnTo>
                        <a:pt x="12" y="272"/>
                      </a:lnTo>
                      <a:lnTo>
                        <a:pt x="29" y="227"/>
                      </a:lnTo>
                      <a:lnTo>
                        <a:pt x="50" y="184"/>
                      </a:lnTo>
                      <a:lnTo>
                        <a:pt x="77" y="144"/>
                      </a:lnTo>
                      <a:lnTo>
                        <a:pt x="108" y="108"/>
                      </a:lnTo>
                      <a:lnTo>
                        <a:pt x="143" y="77"/>
                      </a:lnTo>
                      <a:lnTo>
                        <a:pt x="184" y="50"/>
                      </a:lnTo>
                      <a:lnTo>
                        <a:pt x="226" y="29"/>
                      </a:lnTo>
                      <a:lnTo>
                        <a:pt x="272" y="13"/>
                      </a:lnTo>
                      <a:lnTo>
                        <a:pt x="321" y="2"/>
                      </a:lnTo>
                      <a:lnTo>
                        <a:pt x="37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14" name="Freeform 22">
                  <a:extLst>
                    <a:ext uri="{FF2B5EF4-FFF2-40B4-BE49-F238E27FC236}">
                      <a16:creationId xmlns:a16="http://schemas.microsoft.com/office/drawing/2014/main" id="{BDFBFF74-1643-480C-B676-AB7AD2395B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4" y="3515"/>
                  <a:ext cx="323" cy="429"/>
                </a:xfrm>
                <a:custGeom>
                  <a:avLst/>
                  <a:gdLst>
                    <a:gd name="T0" fmla="*/ 595 w 967"/>
                    <a:gd name="T1" fmla="*/ 0 h 1287"/>
                    <a:gd name="T2" fmla="*/ 646 w 967"/>
                    <a:gd name="T3" fmla="*/ 4 h 1287"/>
                    <a:gd name="T4" fmla="*/ 694 w 967"/>
                    <a:gd name="T5" fmla="*/ 14 h 1287"/>
                    <a:gd name="T6" fmla="*/ 740 w 967"/>
                    <a:gd name="T7" fmla="*/ 29 h 1287"/>
                    <a:gd name="T8" fmla="*/ 783 w 967"/>
                    <a:gd name="T9" fmla="*/ 51 h 1287"/>
                    <a:gd name="T10" fmla="*/ 822 w 967"/>
                    <a:gd name="T11" fmla="*/ 77 h 1287"/>
                    <a:gd name="T12" fmla="*/ 857 w 967"/>
                    <a:gd name="T13" fmla="*/ 109 h 1287"/>
                    <a:gd name="T14" fmla="*/ 889 w 967"/>
                    <a:gd name="T15" fmla="*/ 145 h 1287"/>
                    <a:gd name="T16" fmla="*/ 915 w 967"/>
                    <a:gd name="T17" fmla="*/ 184 h 1287"/>
                    <a:gd name="T18" fmla="*/ 937 w 967"/>
                    <a:gd name="T19" fmla="*/ 227 h 1287"/>
                    <a:gd name="T20" fmla="*/ 953 w 967"/>
                    <a:gd name="T21" fmla="*/ 273 h 1287"/>
                    <a:gd name="T22" fmla="*/ 963 w 967"/>
                    <a:gd name="T23" fmla="*/ 322 h 1287"/>
                    <a:gd name="T24" fmla="*/ 967 w 967"/>
                    <a:gd name="T25" fmla="*/ 372 h 1287"/>
                    <a:gd name="T26" fmla="*/ 963 w 967"/>
                    <a:gd name="T27" fmla="*/ 423 h 1287"/>
                    <a:gd name="T28" fmla="*/ 953 w 967"/>
                    <a:gd name="T29" fmla="*/ 470 h 1287"/>
                    <a:gd name="T30" fmla="*/ 937 w 967"/>
                    <a:gd name="T31" fmla="*/ 516 h 1287"/>
                    <a:gd name="T32" fmla="*/ 915 w 967"/>
                    <a:gd name="T33" fmla="*/ 559 h 1287"/>
                    <a:gd name="T34" fmla="*/ 889 w 967"/>
                    <a:gd name="T35" fmla="*/ 599 h 1287"/>
                    <a:gd name="T36" fmla="*/ 857 w 967"/>
                    <a:gd name="T37" fmla="*/ 634 h 1287"/>
                    <a:gd name="T38" fmla="*/ 822 w 967"/>
                    <a:gd name="T39" fmla="*/ 666 h 1287"/>
                    <a:gd name="T40" fmla="*/ 783 w 967"/>
                    <a:gd name="T41" fmla="*/ 692 h 1287"/>
                    <a:gd name="T42" fmla="*/ 740 w 967"/>
                    <a:gd name="T43" fmla="*/ 714 h 1287"/>
                    <a:gd name="T44" fmla="*/ 694 w 967"/>
                    <a:gd name="T45" fmla="*/ 730 h 1287"/>
                    <a:gd name="T46" fmla="*/ 646 w 967"/>
                    <a:gd name="T47" fmla="*/ 739 h 1287"/>
                    <a:gd name="T48" fmla="*/ 595 w 967"/>
                    <a:gd name="T49" fmla="*/ 743 h 1287"/>
                    <a:gd name="T50" fmla="*/ 560 w 967"/>
                    <a:gd name="T51" fmla="*/ 740 h 1287"/>
                    <a:gd name="T52" fmla="*/ 526 w 967"/>
                    <a:gd name="T53" fmla="*/ 735 h 1287"/>
                    <a:gd name="T54" fmla="*/ 492 w 967"/>
                    <a:gd name="T55" fmla="*/ 728 h 1287"/>
                    <a:gd name="T56" fmla="*/ 161 w 967"/>
                    <a:gd name="T57" fmla="*/ 1287 h 1287"/>
                    <a:gd name="T58" fmla="*/ 109 w 967"/>
                    <a:gd name="T59" fmla="*/ 1250 h 1287"/>
                    <a:gd name="T60" fmla="*/ 56 w 967"/>
                    <a:gd name="T61" fmla="*/ 1219 h 1287"/>
                    <a:gd name="T62" fmla="*/ 0 w 967"/>
                    <a:gd name="T63" fmla="*/ 1191 h 1287"/>
                    <a:gd name="T64" fmla="*/ 331 w 967"/>
                    <a:gd name="T65" fmla="*/ 633 h 1287"/>
                    <a:gd name="T66" fmla="*/ 301 w 967"/>
                    <a:gd name="T67" fmla="*/ 596 h 1287"/>
                    <a:gd name="T68" fmla="*/ 274 w 967"/>
                    <a:gd name="T69" fmla="*/ 557 h 1287"/>
                    <a:gd name="T70" fmla="*/ 253 w 967"/>
                    <a:gd name="T71" fmla="*/ 515 h 1287"/>
                    <a:gd name="T72" fmla="*/ 238 w 967"/>
                    <a:gd name="T73" fmla="*/ 469 h 1287"/>
                    <a:gd name="T74" fmla="*/ 228 w 967"/>
                    <a:gd name="T75" fmla="*/ 421 h 1287"/>
                    <a:gd name="T76" fmla="*/ 224 w 967"/>
                    <a:gd name="T77" fmla="*/ 372 h 1287"/>
                    <a:gd name="T78" fmla="*/ 228 w 967"/>
                    <a:gd name="T79" fmla="*/ 322 h 1287"/>
                    <a:gd name="T80" fmla="*/ 238 w 967"/>
                    <a:gd name="T81" fmla="*/ 273 h 1287"/>
                    <a:gd name="T82" fmla="*/ 253 w 967"/>
                    <a:gd name="T83" fmla="*/ 227 h 1287"/>
                    <a:gd name="T84" fmla="*/ 274 w 967"/>
                    <a:gd name="T85" fmla="*/ 184 h 1287"/>
                    <a:gd name="T86" fmla="*/ 302 w 967"/>
                    <a:gd name="T87" fmla="*/ 145 h 1287"/>
                    <a:gd name="T88" fmla="*/ 332 w 967"/>
                    <a:gd name="T89" fmla="*/ 109 h 1287"/>
                    <a:gd name="T90" fmla="*/ 369 w 967"/>
                    <a:gd name="T91" fmla="*/ 77 h 1287"/>
                    <a:gd name="T92" fmla="*/ 408 w 967"/>
                    <a:gd name="T93" fmla="*/ 51 h 1287"/>
                    <a:gd name="T94" fmla="*/ 451 w 967"/>
                    <a:gd name="T95" fmla="*/ 29 h 1287"/>
                    <a:gd name="T96" fmla="*/ 496 w 967"/>
                    <a:gd name="T97" fmla="*/ 14 h 1287"/>
                    <a:gd name="T98" fmla="*/ 545 w 967"/>
                    <a:gd name="T99" fmla="*/ 4 h 1287"/>
                    <a:gd name="T100" fmla="*/ 595 w 967"/>
                    <a:gd name="T101" fmla="*/ 0 h 1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67" h="1287">
                      <a:moveTo>
                        <a:pt x="595" y="0"/>
                      </a:moveTo>
                      <a:lnTo>
                        <a:pt x="646" y="4"/>
                      </a:lnTo>
                      <a:lnTo>
                        <a:pt x="694" y="14"/>
                      </a:lnTo>
                      <a:lnTo>
                        <a:pt x="740" y="29"/>
                      </a:lnTo>
                      <a:lnTo>
                        <a:pt x="783" y="51"/>
                      </a:lnTo>
                      <a:lnTo>
                        <a:pt x="822" y="77"/>
                      </a:lnTo>
                      <a:lnTo>
                        <a:pt x="857" y="109"/>
                      </a:lnTo>
                      <a:lnTo>
                        <a:pt x="889" y="145"/>
                      </a:lnTo>
                      <a:lnTo>
                        <a:pt x="915" y="184"/>
                      </a:lnTo>
                      <a:lnTo>
                        <a:pt x="937" y="227"/>
                      </a:lnTo>
                      <a:lnTo>
                        <a:pt x="953" y="273"/>
                      </a:lnTo>
                      <a:lnTo>
                        <a:pt x="963" y="322"/>
                      </a:lnTo>
                      <a:lnTo>
                        <a:pt x="967" y="372"/>
                      </a:lnTo>
                      <a:lnTo>
                        <a:pt x="963" y="423"/>
                      </a:lnTo>
                      <a:lnTo>
                        <a:pt x="953" y="470"/>
                      </a:lnTo>
                      <a:lnTo>
                        <a:pt x="937" y="516"/>
                      </a:lnTo>
                      <a:lnTo>
                        <a:pt x="915" y="559"/>
                      </a:lnTo>
                      <a:lnTo>
                        <a:pt x="889" y="599"/>
                      </a:lnTo>
                      <a:lnTo>
                        <a:pt x="857" y="634"/>
                      </a:lnTo>
                      <a:lnTo>
                        <a:pt x="822" y="666"/>
                      </a:lnTo>
                      <a:lnTo>
                        <a:pt x="783" y="692"/>
                      </a:lnTo>
                      <a:lnTo>
                        <a:pt x="740" y="714"/>
                      </a:lnTo>
                      <a:lnTo>
                        <a:pt x="694" y="730"/>
                      </a:lnTo>
                      <a:lnTo>
                        <a:pt x="646" y="739"/>
                      </a:lnTo>
                      <a:lnTo>
                        <a:pt x="595" y="743"/>
                      </a:lnTo>
                      <a:lnTo>
                        <a:pt x="560" y="740"/>
                      </a:lnTo>
                      <a:lnTo>
                        <a:pt x="526" y="735"/>
                      </a:lnTo>
                      <a:lnTo>
                        <a:pt x="492" y="728"/>
                      </a:lnTo>
                      <a:lnTo>
                        <a:pt x="161" y="1287"/>
                      </a:lnTo>
                      <a:lnTo>
                        <a:pt x="109" y="1250"/>
                      </a:lnTo>
                      <a:lnTo>
                        <a:pt x="56" y="1219"/>
                      </a:lnTo>
                      <a:lnTo>
                        <a:pt x="0" y="1191"/>
                      </a:lnTo>
                      <a:lnTo>
                        <a:pt x="331" y="633"/>
                      </a:lnTo>
                      <a:lnTo>
                        <a:pt x="301" y="596"/>
                      </a:lnTo>
                      <a:lnTo>
                        <a:pt x="274" y="557"/>
                      </a:lnTo>
                      <a:lnTo>
                        <a:pt x="253" y="515"/>
                      </a:lnTo>
                      <a:lnTo>
                        <a:pt x="238" y="469"/>
                      </a:lnTo>
                      <a:lnTo>
                        <a:pt x="228" y="421"/>
                      </a:lnTo>
                      <a:lnTo>
                        <a:pt x="224" y="372"/>
                      </a:lnTo>
                      <a:lnTo>
                        <a:pt x="228" y="322"/>
                      </a:lnTo>
                      <a:lnTo>
                        <a:pt x="238" y="273"/>
                      </a:lnTo>
                      <a:lnTo>
                        <a:pt x="253" y="227"/>
                      </a:lnTo>
                      <a:lnTo>
                        <a:pt x="274" y="184"/>
                      </a:lnTo>
                      <a:lnTo>
                        <a:pt x="302" y="145"/>
                      </a:lnTo>
                      <a:lnTo>
                        <a:pt x="332" y="109"/>
                      </a:lnTo>
                      <a:lnTo>
                        <a:pt x="369" y="77"/>
                      </a:lnTo>
                      <a:lnTo>
                        <a:pt x="408" y="51"/>
                      </a:lnTo>
                      <a:lnTo>
                        <a:pt x="451" y="29"/>
                      </a:lnTo>
                      <a:lnTo>
                        <a:pt x="496" y="14"/>
                      </a:lnTo>
                      <a:lnTo>
                        <a:pt x="545" y="4"/>
                      </a:lnTo>
                      <a:lnTo>
                        <a:pt x="59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15" name="Freeform 23">
                  <a:extLst>
                    <a:ext uri="{FF2B5EF4-FFF2-40B4-BE49-F238E27FC236}">
                      <a16:creationId xmlns:a16="http://schemas.microsoft.com/office/drawing/2014/main" id="{6AF089BF-BE0D-45A0-BF6E-4A78234941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" y="4100"/>
                  <a:ext cx="399" cy="247"/>
                </a:xfrm>
                <a:custGeom>
                  <a:avLst/>
                  <a:gdLst>
                    <a:gd name="T0" fmla="*/ 827 w 1197"/>
                    <a:gd name="T1" fmla="*/ 0 h 743"/>
                    <a:gd name="T2" fmla="*/ 877 w 1197"/>
                    <a:gd name="T3" fmla="*/ 4 h 743"/>
                    <a:gd name="T4" fmla="*/ 925 w 1197"/>
                    <a:gd name="T5" fmla="*/ 14 h 743"/>
                    <a:gd name="T6" fmla="*/ 972 w 1197"/>
                    <a:gd name="T7" fmla="*/ 31 h 743"/>
                    <a:gd name="T8" fmla="*/ 1014 w 1197"/>
                    <a:gd name="T9" fmla="*/ 52 h 743"/>
                    <a:gd name="T10" fmla="*/ 1053 w 1197"/>
                    <a:gd name="T11" fmla="*/ 79 h 743"/>
                    <a:gd name="T12" fmla="*/ 1089 w 1197"/>
                    <a:gd name="T13" fmla="*/ 110 h 743"/>
                    <a:gd name="T14" fmla="*/ 1120 w 1197"/>
                    <a:gd name="T15" fmla="*/ 145 h 743"/>
                    <a:gd name="T16" fmla="*/ 1147 w 1197"/>
                    <a:gd name="T17" fmla="*/ 184 h 743"/>
                    <a:gd name="T18" fmla="*/ 1168 w 1197"/>
                    <a:gd name="T19" fmla="*/ 227 h 743"/>
                    <a:gd name="T20" fmla="*/ 1184 w 1197"/>
                    <a:gd name="T21" fmla="*/ 274 h 743"/>
                    <a:gd name="T22" fmla="*/ 1194 w 1197"/>
                    <a:gd name="T23" fmla="*/ 322 h 743"/>
                    <a:gd name="T24" fmla="*/ 1197 w 1197"/>
                    <a:gd name="T25" fmla="*/ 372 h 743"/>
                    <a:gd name="T26" fmla="*/ 1194 w 1197"/>
                    <a:gd name="T27" fmla="*/ 423 h 743"/>
                    <a:gd name="T28" fmla="*/ 1184 w 1197"/>
                    <a:gd name="T29" fmla="*/ 470 h 743"/>
                    <a:gd name="T30" fmla="*/ 1168 w 1197"/>
                    <a:gd name="T31" fmla="*/ 516 h 743"/>
                    <a:gd name="T32" fmla="*/ 1147 w 1197"/>
                    <a:gd name="T33" fmla="*/ 559 h 743"/>
                    <a:gd name="T34" fmla="*/ 1120 w 1197"/>
                    <a:gd name="T35" fmla="*/ 599 h 743"/>
                    <a:gd name="T36" fmla="*/ 1089 w 1197"/>
                    <a:gd name="T37" fmla="*/ 634 h 743"/>
                    <a:gd name="T38" fmla="*/ 1053 w 1197"/>
                    <a:gd name="T39" fmla="*/ 666 h 743"/>
                    <a:gd name="T40" fmla="*/ 1014 w 1197"/>
                    <a:gd name="T41" fmla="*/ 692 h 743"/>
                    <a:gd name="T42" fmla="*/ 972 w 1197"/>
                    <a:gd name="T43" fmla="*/ 714 h 743"/>
                    <a:gd name="T44" fmla="*/ 925 w 1197"/>
                    <a:gd name="T45" fmla="*/ 730 h 743"/>
                    <a:gd name="T46" fmla="*/ 877 w 1197"/>
                    <a:gd name="T47" fmla="*/ 740 h 743"/>
                    <a:gd name="T48" fmla="*/ 827 w 1197"/>
                    <a:gd name="T49" fmla="*/ 743 h 743"/>
                    <a:gd name="T50" fmla="*/ 778 w 1197"/>
                    <a:gd name="T51" fmla="*/ 740 h 743"/>
                    <a:gd name="T52" fmla="*/ 730 w 1197"/>
                    <a:gd name="T53" fmla="*/ 730 h 743"/>
                    <a:gd name="T54" fmla="*/ 684 w 1197"/>
                    <a:gd name="T55" fmla="*/ 715 h 743"/>
                    <a:gd name="T56" fmla="*/ 642 w 1197"/>
                    <a:gd name="T57" fmla="*/ 693 h 743"/>
                    <a:gd name="T58" fmla="*/ 603 w 1197"/>
                    <a:gd name="T59" fmla="*/ 667 h 743"/>
                    <a:gd name="T60" fmla="*/ 567 w 1197"/>
                    <a:gd name="T61" fmla="*/ 637 h 743"/>
                    <a:gd name="T62" fmla="*/ 537 w 1197"/>
                    <a:gd name="T63" fmla="*/ 603 h 743"/>
                    <a:gd name="T64" fmla="*/ 509 w 1197"/>
                    <a:gd name="T65" fmla="*/ 564 h 743"/>
                    <a:gd name="T66" fmla="*/ 488 w 1197"/>
                    <a:gd name="T67" fmla="*/ 522 h 743"/>
                    <a:gd name="T68" fmla="*/ 472 w 1197"/>
                    <a:gd name="T69" fmla="*/ 477 h 743"/>
                    <a:gd name="T70" fmla="*/ 462 w 1197"/>
                    <a:gd name="T71" fmla="*/ 430 h 743"/>
                    <a:gd name="T72" fmla="*/ 0 w 1197"/>
                    <a:gd name="T73" fmla="*/ 385 h 743"/>
                    <a:gd name="T74" fmla="*/ 10 w 1197"/>
                    <a:gd name="T75" fmla="*/ 327 h 743"/>
                    <a:gd name="T76" fmla="*/ 16 w 1197"/>
                    <a:gd name="T77" fmla="*/ 268 h 743"/>
                    <a:gd name="T78" fmla="*/ 18 w 1197"/>
                    <a:gd name="T79" fmla="*/ 208 h 743"/>
                    <a:gd name="T80" fmla="*/ 18 w 1197"/>
                    <a:gd name="T81" fmla="*/ 203 h 743"/>
                    <a:gd name="T82" fmla="*/ 17 w 1197"/>
                    <a:gd name="T83" fmla="*/ 198 h 743"/>
                    <a:gd name="T84" fmla="*/ 479 w 1197"/>
                    <a:gd name="T85" fmla="*/ 244 h 743"/>
                    <a:gd name="T86" fmla="*/ 499 w 1197"/>
                    <a:gd name="T87" fmla="*/ 198 h 743"/>
                    <a:gd name="T88" fmla="*/ 526 w 1197"/>
                    <a:gd name="T89" fmla="*/ 155 h 743"/>
                    <a:gd name="T90" fmla="*/ 557 w 1197"/>
                    <a:gd name="T91" fmla="*/ 118 h 743"/>
                    <a:gd name="T92" fmla="*/ 594 w 1197"/>
                    <a:gd name="T93" fmla="*/ 85 h 743"/>
                    <a:gd name="T94" fmla="*/ 633 w 1197"/>
                    <a:gd name="T95" fmla="*/ 56 h 743"/>
                    <a:gd name="T96" fmla="*/ 677 w 1197"/>
                    <a:gd name="T97" fmla="*/ 32 h 743"/>
                    <a:gd name="T98" fmla="*/ 725 w 1197"/>
                    <a:gd name="T99" fmla="*/ 16 h 743"/>
                    <a:gd name="T100" fmla="*/ 774 w 1197"/>
                    <a:gd name="T101" fmla="*/ 4 h 743"/>
                    <a:gd name="T102" fmla="*/ 827 w 1197"/>
                    <a:gd name="T103" fmla="*/ 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197" h="743">
                      <a:moveTo>
                        <a:pt x="827" y="0"/>
                      </a:moveTo>
                      <a:lnTo>
                        <a:pt x="877" y="4"/>
                      </a:lnTo>
                      <a:lnTo>
                        <a:pt x="925" y="14"/>
                      </a:lnTo>
                      <a:lnTo>
                        <a:pt x="972" y="31"/>
                      </a:lnTo>
                      <a:lnTo>
                        <a:pt x="1014" y="52"/>
                      </a:lnTo>
                      <a:lnTo>
                        <a:pt x="1053" y="79"/>
                      </a:lnTo>
                      <a:lnTo>
                        <a:pt x="1089" y="110"/>
                      </a:lnTo>
                      <a:lnTo>
                        <a:pt x="1120" y="145"/>
                      </a:lnTo>
                      <a:lnTo>
                        <a:pt x="1147" y="184"/>
                      </a:lnTo>
                      <a:lnTo>
                        <a:pt x="1168" y="227"/>
                      </a:lnTo>
                      <a:lnTo>
                        <a:pt x="1184" y="274"/>
                      </a:lnTo>
                      <a:lnTo>
                        <a:pt x="1194" y="322"/>
                      </a:lnTo>
                      <a:lnTo>
                        <a:pt x="1197" y="372"/>
                      </a:lnTo>
                      <a:lnTo>
                        <a:pt x="1194" y="423"/>
                      </a:lnTo>
                      <a:lnTo>
                        <a:pt x="1184" y="470"/>
                      </a:lnTo>
                      <a:lnTo>
                        <a:pt x="1168" y="516"/>
                      </a:lnTo>
                      <a:lnTo>
                        <a:pt x="1147" y="559"/>
                      </a:lnTo>
                      <a:lnTo>
                        <a:pt x="1120" y="599"/>
                      </a:lnTo>
                      <a:lnTo>
                        <a:pt x="1089" y="634"/>
                      </a:lnTo>
                      <a:lnTo>
                        <a:pt x="1053" y="666"/>
                      </a:lnTo>
                      <a:lnTo>
                        <a:pt x="1014" y="692"/>
                      </a:lnTo>
                      <a:lnTo>
                        <a:pt x="972" y="714"/>
                      </a:lnTo>
                      <a:lnTo>
                        <a:pt x="925" y="730"/>
                      </a:lnTo>
                      <a:lnTo>
                        <a:pt x="877" y="740"/>
                      </a:lnTo>
                      <a:lnTo>
                        <a:pt x="827" y="743"/>
                      </a:lnTo>
                      <a:lnTo>
                        <a:pt x="778" y="740"/>
                      </a:lnTo>
                      <a:lnTo>
                        <a:pt x="730" y="730"/>
                      </a:lnTo>
                      <a:lnTo>
                        <a:pt x="684" y="715"/>
                      </a:lnTo>
                      <a:lnTo>
                        <a:pt x="642" y="693"/>
                      </a:lnTo>
                      <a:lnTo>
                        <a:pt x="603" y="667"/>
                      </a:lnTo>
                      <a:lnTo>
                        <a:pt x="567" y="637"/>
                      </a:lnTo>
                      <a:lnTo>
                        <a:pt x="537" y="603"/>
                      </a:lnTo>
                      <a:lnTo>
                        <a:pt x="509" y="564"/>
                      </a:lnTo>
                      <a:lnTo>
                        <a:pt x="488" y="522"/>
                      </a:lnTo>
                      <a:lnTo>
                        <a:pt x="472" y="477"/>
                      </a:lnTo>
                      <a:lnTo>
                        <a:pt x="462" y="430"/>
                      </a:lnTo>
                      <a:lnTo>
                        <a:pt x="0" y="385"/>
                      </a:lnTo>
                      <a:lnTo>
                        <a:pt x="10" y="327"/>
                      </a:lnTo>
                      <a:lnTo>
                        <a:pt x="16" y="268"/>
                      </a:lnTo>
                      <a:lnTo>
                        <a:pt x="18" y="208"/>
                      </a:lnTo>
                      <a:lnTo>
                        <a:pt x="18" y="203"/>
                      </a:lnTo>
                      <a:lnTo>
                        <a:pt x="17" y="198"/>
                      </a:lnTo>
                      <a:lnTo>
                        <a:pt x="479" y="244"/>
                      </a:lnTo>
                      <a:lnTo>
                        <a:pt x="499" y="198"/>
                      </a:lnTo>
                      <a:lnTo>
                        <a:pt x="526" y="155"/>
                      </a:lnTo>
                      <a:lnTo>
                        <a:pt x="557" y="118"/>
                      </a:lnTo>
                      <a:lnTo>
                        <a:pt x="594" y="85"/>
                      </a:lnTo>
                      <a:lnTo>
                        <a:pt x="633" y="56"/>
                      </a:lnTo>
                      <a:lnTo>
                        <a:pt x="677" y="32"/>
                      </a:lnTo>
                      <a:lnTo>
                        <a:pt x="725" y="16"/>
                      </a:lnTo>
                      <a:lnTo>
                        <a:pt x="774" y="4"/>
                      </a:lnTo>
                      <a:lnTo>
                        <a:pt x="82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16" name="Freeform 24">
                  <a:extLst>
                    <a:ext uri="{FF2B5EF4-FFF2-40B4-BE49-F238E27FC236}">
                      <a16:creationId xmlns:a16="http://schemas.microsoft.com/office/drawing/2014/main" id="{A71FE3E5-EEED-4B13-B390-05303A7BCC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78" y="4436"/>
                  <a:ext cx="247" cy="398"/>
                </a:xfrm>
                <a:custGeom>
                  <a:avLst/>
                  <a:gdLst>
                    <a:gd name="T0" fmla="*/ 279 w 743"/>
                    <a:gd name="T1" fmla="*/ 0 h 1194"/>
                    <a:gd name="T2" fmla="*/ 383 w 743"/>
                    <a:gd name="T3" fmla="*/ 453 h 1194"/>
                    <a:gd name="T4" fmla="*/ 435 w 743"/>
                    <a:gd name="T5" fmla="*/ 458 h 1194"/>
                    <a:gd name="T6" fmla="*/ 487 w 743"/>
                    <a:gd name="T7" fmla="*/ 470 h 1194"/>
                    <a:gd name="T8" fmla="*/ 535 w 743"/>
                    <a:gd name="T9" fmla="*/ 489 h 1194"/>
                    <a:gd name="T10" fmla="*/ 579 w 743"/>
                    <a:gd name="T11" fmla="*/ 516 h 1194"/>
                    <a:gd name="T12" fmla="*/ 619 w 743"/>
                    <a:gd name="T13" fmla="*/ 546 h 1194"/>
                    <a:gd name="T14" fmla="*/ 655 w 743"/>
                    <a:gd name="T15" fmla="*/ 583 h 1194"/>
                    <a:gd name="T16" fmla="*/ 685 w 743"/>
                    <a:gd name="T17" fmla="*/ 624 h 1194"/>
                    <a:gd name="T18" fmla="*/ 709 w 743"/>
                    <a:gd name="T19" fmla="*/ 668 h 1194"/>
                    <a:gd name="T20" fmla="*/ 728 w 743"/>
                    <a:gd name="T21" fmla="*/ 717 h 1194"/>
                    <a:gd name="T22" fmla="*/ 739 w 743"/>
                    <a:gd name="T23" fmla="*/ 768 h 1194"/>
                    <a:gd name="T24" fmla="*/ 743 w 743"/>
                    <a:gd name="T25" fmla="*/ 822 h 1194"/>
                    <a:gd name="T26" fmla="*/ 739 w 743"/>
                    <a:gd name="T27" fmla="*/ 872 h 1194"/>
                    <a:gd name="T28" fmla="*/ 729 w 743"/>
                    <a:gd name="T29" fmla="*/ 921 h 1194"/>
                    <a:gd name="T30" fmla="*/ 714 w 743"/>
                    <a:gd name="T31" fmla="*/ 967 h 1194"/>
                    <a:gd name="T32" fmla="*/ 691 w 743"/>
                    <a:gd name="T33" fmla="*/ 1010 h 1194"/>
                    <a:gd name="T34" fmla="*/ 665 w 743"/>
                    <a:gd name="T35" fmla="*/ 1049 h 1194"/>
                    <a:gd name="T36" fmla="*/ 633 w 743"/>
                    <a:gd name="T37" fmla="*/ 1085 h 1194"/>
                    <a:gd name="T38" fmla="*/ 598 w 743"/>
                    <a:gd name="T39" fmla="*/ 1116 h 1194"/>
                    <a:gd name="T40" fmla="*/ 559 w 743"/>
                    <a:gd name="T41" fmla="*/ 1143 h 1194"/>
                    <a:gd name="T42" fmla="*/ 516 w 743"/>
                    <a:gd name="T43" fmla="*/ 1165 h 1194"/>
                    <a:gd name="T44" fmla="*/ 469 w 743"/>
                    <a:gd name="T45" fmla="*/ 1180 h 1194"/>
                    <a:gd name="T46" fmla="*/ 422 w 743"/>
                    <a:gd name="T47" fmla="*/ 1190 h 1194"/>
                    <a:gd name="T48" fmla="*/ 371 w 743"/>
                    <a:gd name="T49" fmla="*/ 1194 h 1194"/>
                    <a:gd name="T50" fmla="*/ 321 w 743"/>
                    <a:gd name="T51" fmla="*/ 1190 h 1194"/>
                    <a:gd name="T52" fmla="*/ 273 w 743"/>
                    <a:gd name="T53" fmla="*/ 1180 h 1194"/>
                    <a:gd name="T54" fmla="*/ 226 w 743"/>
                    <a:gd name="T55" fmla="*/ 1165 h 1194"/>
                    <a:gd name="T56" fmla="*/ 184 w 743"/>
                    <a:gd name="T57" fmla="*/ 1143 h 1194"/>
                    <a:gd name="T58" fmla="*/ 145 w 743"/>
                    <a:gd name="T59" fmla="*/ 1116 h 1194"/>
                    <a:gd name="T60" fmla="*/ 109 w 743"/>
                    <a:gd name="T61" fmla="*/ 1085 h 1194"/>
                    <a:gd name="T62" fmla="*/ 78 w 743"/>
                    <a:gd name="T63" fmla="*/ 1049 h 1194"/>
                    <a:gd name="T64" fmla="*/ 51 w 743"/>
                    <a:gd name="T65" fmla="*/ 1010 h 1194"/>
                    <a:gd name="T66" fmla="*/ 30 w 743"/>
                    <a:gd name="T67" fmla="*/ 967 h 1194"/>
                    <a:gd name="T68" fmla="*/ 14 w 743"/>
                    <a:gd name="T69" fmla="*/ 921 h 1194"/>
                    <a:gd name="T70" fmla="*/ 4 w 743"/>
                    <a:gd name="T71" fmla="*/ 872 h 1194"/>
                    <a:gd name="T72" fmla="*/ 0 w 743"/>
                    <a:gd name="T73" fmla="*/ 822 h 1194"/>
                    <a:gd name="T74" fmla="*/ 4 w 743"/>
                    <a:gd name="T75" fmla="*/ 769 h 1194"/>
                    <a:gd name="T76" fmla="*/ 15 w 743"/>
                    <a:gd name="T77" fmla="*/ 720 h 1194"/>
                    <a:gd name="T78" fmla="*/ 33 w 743"/>
                    <a:gd name="T79" fmla="*/ 672 h 1194"/>
                    <a:gd name="T80" fmla="*/ 56 w 743"/>
                    <a:gd name="T81" fmla="*/ 628 h 1194"/>
                    <a:gd name="T82" fmla="*/ 85 w 743"/>
                    <a:gd name="T83" fmla="*/ 588 h 1194"/>
                    <a:gd name="T84" fmla="*/ 119 w 743"/>
                    <a:gd name="T85" fmla="*/ 551 h 1194"/>
                    <a:gd name="T86" fmla="*/ 158 w 743"/>
                    <a:gd name="T87" fmla="*/ 521 h 1194"/>
                    <a:gd name="T88" fmla="*/ 201 w 743"/>
                    <a:gd name="T89" fmla="*/ 494 h 1194"/>
                    <a:gd name="T90" fmla="*/ 97 w 743"/>
                    <a:gd name="T91" fmla="*/ 43 h 1194"/>
                    <a:gd name="T92" fmla="*/ 160 w 743"/>
                    <a:gd name="T93" fmla="*/ 33 h 1194"/>
                    <a:gd name="T94" fmla="*/ 220 w 743"/>
                    <a:gd name="T95" fmla="*/ 19 h 1194"/>
                    <a:gd name="T96" fmla="*/ 279 w 743"/>
                    <a:gd name="T97" fmla="*/ 0 h 1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43" h="1194">
                      <a:moveTo>
                        <a:pt x="279" y="0"/>
                      </a:moveTo>
                      <a:lnTo>
                        <a:pt x="383" y="453"/>
                      </a:lnTo>
                      <a:lnTo>
                        <a:pt x="435" y="458"/>
                      </a:lnTo>
                      <a:lnTo>
                        <a:pt x="487" y="470"/>
                      </a:lnTo>
                      <a:lnTo>
                        <a:pt x="535" y="489"/>
                      </a:lnTo>
                      <a:lnTo>
                        <a:pt x="579" y="516"/>
                      </a:lnTo>
                      <a:lnTo>
                        <a:pt x="619" y="546"/>
                      </a:lnTo>
                      <a:lnTo>
                        <a:pt x="655" y="583"/>
                      </a:lnTo>
                      <a:lnTo>
                        <a:pt x="685" y="624"/>
                      </a:lnTo>
                      <a:lnTo>
                        <a:pt x="709" y="668"/>
                      </a:lnTo>
                      <a:lnTo>
                        <a:pt x="728" y="717"/>
                      </a:lnTo>
                      <a:lnTo>
                        <a:pt x="739" y="768"/>
                      </a:lnTo>
                      <a:lnTo>
                        <a:pt x="743" y="822"/>
                      </a:lnTo>
                      <a:lnTo>
                        <a:pt x="739" y="872"/>
                      </a:lnTo>
                      <a:lnTo>
                        <a:pt x="729" y="921"/>
                      </a:lnTo>
                      <a:lnTo>
                        <a:pt x="714" y="967"/>
                      </a:lnTo>
                      <a:lnTo>
                        <a:pt x="691" y="1010"/>
                      </a:lnTo>
                      <a:lnTo>
                        <a:pt x="665" y="1049"/>
                      </a:lnTo>
                      <a:lnTo>
                        <a:pt x="633" y="1085"/>
                      </a:lnTo>
                      <a:lnTo>
                        <a:pt x="598" y="1116"/>
                      </a:lnTo>
                      <a:lnTo>
                        <a:pt x="559" y="1143"/>
                      </a:lnTo>
                      <a:lnTo>
                        <a:pt x="516" y="1165"/>
                      </a:lnTo>
                      <a:lnTo>
                        <a:pt x="469" y="1180"/>
                      </a:lnTo>
                      <a:lnTo>
                        <a:pt x="422" y="1190"/>
                      </a:lnTo>
                      <a:lnTo>
                        <a:pt x="371" y="1194"/>
                      </a:lnTo>
                      <a:lnTo>
                        <a:pt x="321" y="1190"/>
                      </a:lnTo>
                      <a:lnTo>
                        <a:pt x="273" y="1180"/>
                      </a:lnTo>
                      <a:lnTo>
                        <a:pt x="226" y="1165"/>
                      </a:lnTo>
                      <a:lnTo>
                        <a:pt x="184" y="1143"/>
                      </a:lnTo>
                      <a:lnTo>
                        <a:pt x="145" y="1116"/>
                      </a:lnTo>
                      <a:lnTo>
                        <a:pt x="109" y="1085"/>
                      </a:lnTo>
                      <a:lnTo>
                        <a:pt x="78" y="1049"/>
                      </a:lnTo>
                      <a:lnTo>
                        <a:pt x="51" y="1010"/>
                      </a:lnTo>
                      <a:lnTo>
                        <a:pt x="30" y="967"/>
                      </a:lnTo>
                      <a:lnTo>
                        <a:pt x="14" y="921"/>
                      </a:lnTo>
                      <a:lnTo>
                        <a:pt x="4" y="872"/>
                      </a:lnTo>
                      <a:lnTo>
                        <a:pt x="0" y="822"/>
                      </a:lnTo>
                      <a:lnTo>
                        <a:pt x="4" y="769"/>
                      </a:lnTo>
                      <a:lnTo>
                        <a:pt x="15" y="720"/>
                      </a:lnTo>
                      <a:lnTo>
                        <a:pt x="33" y="672"/>
                      </a:lnTo>
                      <a:lnTo>
                        <a:pt x="56" y="628"/>
                      </a:lnTo>
                      <a:lnTo>
                        <a:pt x="85" y="588"/>
                      </a:lnTo>
                      <a:lnTo>
                        <a:pt x="119" y="551"/>
                      </a:lnTo>
                      <a:lnTo>
                        <a:pt x="158" y="521"/>
                      </a:lnTo>
                      <a:lnTo>
                        <a:pt x="201" y="494"/>
                      </a:lnTo>
                      <a:lnTo>
                        <a:pt x="97" y="43"/>
                      </a:lnTo>
                      <a:lnTo>
                        <a:pt x="160" y="33"/>
                      </a:lnTo>
                      <a:lnTo>
                        <a:pt x="220" y="19"/>
                      </a:lnTo>
                      <a:lnTo>
                        <a:pt x="27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17" name="Freeform 25">
                  <a:extLst>
                    <a:ext uri="{FF2B5EF4-FFF2-40B4-BE49-F238E27FC236}">
                      <a16:creationId xmlns:a16="http://schemas.microsoft.com/office/drawing/2014/main" id="{17E6148B-1D30-4A95-A9E0-9E9B492BA6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83" y="4229"/>
                  <a:ext cx="439" cy="256"/>
                </a:xfrm>
                <a:custGeom>
                  <a:avLst/>
                  <a:gdLst>
                    <a:gd name="T0" fmla="*/ 1255 w 1316"/>
                    <a:gd name="T1" fmla="*/ 0 h 768"/>
                    <a:gd name="T2" fmla="*/ 1272 w 1316"/>
                    <a:gd name="T3" fmla="*/ 62 h 768"/>
                    <a:gd name="T4" fmla="*/ 1292 w 1316"/>
                    <a:gd name="T5" fmla="*/ 121 h 768"/>
                    <a:gd name="T6" fmla="*/ 1316 w 1316"/>
                    <a:gd name="T7" fmla="*/ 178 h 768"/>
                    <a:gd name="T8" fmla="*/ 739 w 1316"/>
                    <a:gd name="T9" fmla="*/ 371 h 768"/>
                    <a:gd name="T10" fmla="*/ 740 w 1316"/>
                    <a:gd name="T11" fmla="*/ 383 h 768"/>
                    <a:gd name="T12" fmla="*/ 742 w 1316"/>
                    <a:gd name="T13" fmla="*/ 396 h 768"/>
                    <a:gd name="T14" fmla="*/ 739 w 1316"/>
                    <a:gd name="T15" fmla="*/ 446 h 768"/>
                    <a:gd name="T16" fmla="*/ 729 w 1316"/>
                    <a:gd name="T17" fmla="*/ 494 h 768"/>
                    <a:gd name="T18" fmla="*/ 713 w 1316"/>
                    <a:gd name="T19" fmla="*/ 541 h 768"/>
                    <a:gd name="T20" fmla="*/ 691 w 1316"/>
                    <a:gd name="T21" fmla="*/ 584 h 768"/>
                    <a:gd name="T22" fmla="*/ 665 w 1316"/>
                    <a:gd name="T23" fmla="*/ 623 h 768"/>
                    <a:gd name="T24" fmla="*/ 633 w 1316"/>
                    <a:gd name="T25" fmla="*/ 658 h 768"/>
                    <a:gd name="T26" fmla="*/ 598 w 1316"/>
                    <a:gd name="T27" fmla="*/ 689 h 768"/>
                    <a:gd name="T28" fmla="*/ 558 w 1316"/>
                    <a:gd name="T29" fmla="*/ 716 h 768"/>
                    <a:gd name="T30" fmla="*/ 515 w 1316"/>
                    <a:gd name="T31" fmla="*/ 737 h 768"/>
                    <a:gd name="T32" fmla="*/ 470 w 1316"/>
                    <a:gd name="T33" fmla="*/ 754 h 768"/>
                    <a:gd name="T34" fmla="*/ 421 w 1316"/>
                    <a:gd name="T35" fmla="*/ 764 h 768"/>
                    <a:gd name="T36" fmla="*/ 370 w 1316"/>
                    <a:gd name="T37" fmla="*/ 768 h 768"/>
                    <a:gd name="T38" fmla="*/ 320 w 1316"/>
                    <a:gd name="T39" fmla="*/ 764 h 768"/>
                    <a:gd name="T40" fmla="*/ 272 w 1316"/>
                    <a:gd name="T41" fmla="*/ 754 h 768"/>
                    <a:gd name="T42" fmla="*/ 227 w 1316"/>
                    <a:gd name="T43" fmla="*/ 737 h 768"/>
                    <a:gd name="T44" fmla="*/ 184 w 1316"/>
                    <a:gd name="T45" fmla="*/ 716 h 768"/>
                    <a:gd name="T46" fmla="*/ 144 w 1316"/>
                    <a:gd name="T47" fmla="*/ 689 h 768"/>
                    <a:gd name="T48" fmla="*/ 108 w 1316"/>
                    <a:gd name="T49" fmla="*/ 658 h 768"/>
                    <a:gd name="T50" fmla="*/ 77 w 1316"/>
                    <a:gd name="T51" fmla="*/ 623 h 768"/>
                    <a:gd name="T52" fmla="*/ 50 w 1316"/>
                    <a:gd name="T53" fmla="*/ 584 h 768"/>
                    <a:gd name="T54" fmla="*/ 29 w 1316"/>
                    <a:gd name="T55" fmla="*/ 541 h 768"/>
                    <a:gd name="T56" fmla="*/ 14 w 1316"/>
                    <a:gd name="T57" fmla="*/ 494 h 768"/>
                    <a:gd name="T58" fmla="*/ 4 w 1316"/>
                    <a:gd name="T59" fmla="*/ 446 h 768"/>
                    <a:gd name="T60" fmla="*/ 0 w 1316"/>
                    <a:gd name="T61" fmla="*/ 396 h 768"/>
                    <a:gd name="T62" fmla="*/ 4 w 1316"/>
                    <a:gd name="T63" fmla="*/ 345 h 768"/>
                    <a:gd name="T64" fmla="*/ 14 w 1316"/>
                    <a:gd name="T65" fmla="*/ 298 h 768"/>
                    <a:gd name="T66" fmla="*/ 29 w 1316"/>
                    <a:gd name="T67" fmla="*/ 251 h 768"/>
                    <a:gd name="T68" fmla="*/ 50 w 1316"/>
                    <a:gd name="T69" fmla="*/ 208 h 768"/>
                    <a:gd name="T70" fmla="*/ 77 w 1316"/>
                    <a:gd name="T71" fmla="*/ 169 h 768"/>
                    <a:gd name="T72" fmla="*/ 108 w 1316"/>
                    <a:gd name="T73" fmla="*/ 134 h 768"/>
                    <a:gd name="T74" fmla="*/ 144 w 1316"/>
                    <a:gd name="T75" fmla="*/ 102 h 768"/>
                    <a:gd name="T76" fmla="*/ 184 w 1316"/>
                    <a:gd name="T77" fmla="*/ 76 h 768"/>
                    <a:gd name="T78" fmla="*/ 227 w 1316"/>
                    <a:gd name="T79" fmla="*/ 54 h 768"/>
                    <a:gd name="T80" fmla="*/ 272 w 1316"/>
                    <a:gd name="T81" fmla="*/ 38 h 768"/>
                    <a:gd name="T82" fmla="*/ 320 w 1316"/>
                    <a:gd name="T83" fmla="*/ 28 h 768"/>
                    <a:gd name="T84" fmla="*/ 370 w 1316"/>
                    <a:gd name="T85" fmla="*/ 24 h 768"/>
                    <a:gd name="T86" fmla="*/ 419 w 1316"/>
                    <a:gd name="T87" fmla="*/ 28 h 768"/>
                    <a:gd name="T88" fmla="*/ 465 w 1316"/>
                    <a:gd name="T89" fmla="*/ 37 h 768"/>
                    <a:gd name="T90" fmla="*/ 509 w 1316"/>
                    <a:gd name="T91" fmla="*/ 51 h 768"/>
                    <a:gd name="T92" fmla="*/ 550 w 1316"/>
                    <a:gd name="T93" fmla="*/ 71 h 768"/>
                    <a:gd name="T94" fmla="*/ 588 w 1316"/>
                    <a:gd name="T95" fmla="*/ 95 h 768"/>
                    <a:gd name="T96" fmla="*/ 623 w 1316"/>
                    <a:gd name="T97" fmla="*/ 124 h 768"/>
                    <a:gd name="T98" fmla="*/ 655 w 1316"/>
                    <a:gd name="T99" fmla="*/ 156 h 768"/>
                    <a:gd name="T100" fmla="*/ 681 w 1316"/>
                    <a:gd name="T101" fmla="*/ 193 h 768"/>
                    <a:gd name="T102" fmla="*/ 1255 w 1316"/>
                    <a:gd name="T103" fmla="*/ 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316" h="768">
                      <a:moveTo>
                        <a:pt x="1255" y="0"/>
                      </a:moveTo>
                      <a:lnTo>
                        <a:pt x="1272" y="62"/>
                      </a:lnTo>
                      <a:lnTo>
                        <a:pt x="1292" y="121"/>
                      </a:lnTo>
                      <a:lnTo>
                        <a:pt x="1316" y="178"/>
                      </a:lnTo>
                      <a:lnTo>
                        <a:pt x="739" y="371"/>
                      </a:lnTo>
                      <a:lnTo>
                        <a:pt x="740" y="383"/>
                      </a:lnTo>
                      <a:lnTo>
                        <a:pt x="742" y="396"/>
                      </a:lnTo>
                      <a:lnTo>
                        <a:pt x="739" y="446"/>
                      </a:lnTo>
                      <a:lnTo>
                        <a:pt x="729" y="494"/>
                      </a:lnTo>
                      <a:lnTo>
                        <a:pt x="713" y="541"/>
                      </a:lnTo>
                      <a:lnTo>
                        <a:pt x="691" y="584"/>
                      </a:lnTo>
                      <a:lnTo>
                        <a:pt x="665" y="623"/>
                      </a:lnTo>
                      <a:lnTo>
                        <a:pt x="633" y="658"/>
                      </a:lnTo>
                      <a:lnTo>
                        <a:pt x="598" y="689"/>
                      </a:lnTo>
                      <a:lnTo>
                        <a:pt x="558" y="716"/>
                      </a:lnTo>
                      <a:lnTo>
                        <a:pt x="515" y="737"/>
                      </a:lnTo>
                      <a:lnTo>
                        <a:pt x="470" y="754"/>
                      </a:lnTo>
                      <a:lnTo>
                        <a:pt x="421" y="764"/>
                      </a:lnTo>
                      <a:lnTo>
                        <a:pt x="370" y="768"/>
                      </a:lnTo>
                      <a:lnTo>
                        <a:pt x="320" y="764"/>
                      </a:lnTo>
                      <a:lnTo>
                        <a:pt x="272" y="754"/>
                      </a:lnTo>
                      <a:lnTo>
                        <a:pt x="227" y="737"/>
                      </a:lnTo>
                      <a:lnTo>
                        <a:pt x="184" y="716"/>
                      </a:lnTo>
                      <a:lnTo>
                        <a:pt x="144" y="689"/>
                      </a:lnTo>
                      <a:lnTo>
                        <a:pt x="108" y="658"/>
                      </a:lnTo>
                      <a:lnTo>
                        <a:pt x="77" y="623"/>
                      </a:lnTo>
                      <a:lnTo>
                        <a:pt x="50" y="584"/>
                      </a:lnTo>
                      <a:lnTo>
                        <a:pt x="29" y="541"/>
                      </a:lnTo>
                      <a:lnTo>
                        <a:pt x="14" y="494"/>
                      </a:lnTo>
                      <a:lnTo>
                        <a:pt x="4" y="446"/>
                      </a:lnTo>
                      <a:lnTo>
                        <a:pt x="0" y="396"/>
                      </a:lnTo>
                      <a:lnTo>
                        <a:pt x="4" y="345"/>
                      </a:lnTo>
                      <a:lnTo>
                        <a:pt x="14" y="298"/>
                      </a:lnTo>
                      <a:lnTo>
                        <a:pt x="29" y="251"/>
                      </a:lnTo>
                      <a:lnTo>
                        <a:pt x="50" y="208"/>
                      </a:lnTo>
                      <a:lnTo>
                        <a:pt x="77" y="169"/>
                      </a:lnTo>
                      <a:lnTo>
                        <a:pt x="108" y="134"/>
                      </a:lnTo>
                      <a:lnTo>
                        <a:pt x="144" y="102"/>
                      </a:lnTo>
                      <a:lnTo>
                        <a:pt x="184" y="76"/>
                      </a:lnTo>
                      <a:lnTo>
                        <a:pt x="227" y="54"/>
                      </a:lnTo>
                      <a:lnTo>
                        <a:pt x="272" y="38"/>
                      </a:lnTo>
                      <a:lnTo>
                        <a:pt x="320" y="28"/>
                      </a:lnTo>
                      <a:lnTo>
                        <a:pt x="370" y="24"/>
                      </a:lnTo>
                      <a:lnTo>
                        <a:pt x="419" y="28"/>
                      </a:lnTo>
                      <a:lnTo>
                        <a:pt x="465" y="37"/>
                      </a:lnTo>
                      <a:lnTo>
                        <a:pt x="509" y="51"/>
                      </a:lnTo>
                      <a:lnTo>
                        <a:pt x="550" y="71"/>
                      </a:lnTo>
                      <a:lnTo>
                        <a:pt x="588" y="95"/>
                      </a:lnTo>
                      <a:lnTo>
                        <a:pt x="623" y="124"/>
                      </a:lnTo>
                      <a:lnTo>
                        <a:pt x="655" y="156"/>
                      </a:lnTo>
                      <a:lnTo>
                        <a:pt x="681" y="193"/>
                      </a:lnTo>
                      <a:lnTo>
                        <a:pt x="125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18" name="Freeform 26">
                  <a:extLst>
                    <a:ext uri="{FF2B5EF4-FFF2-40B4-BE49-F238E27FC236}">
                      <a16:creationId xmlns:a16="http://schemas.microsoft.com/office/drawing/2014/main" id="{74429CAF-1DB9-4C60-BF63-7088EB4303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66" y="3957"/>
                  <a:ext cx="424" cy="424"/>
                </a:xfrm>
                <a:custGeom>
                  <a:avLst/>
                  <a:gdLst>
                    <a:gd name="T0" fmla="*/ 636 w 1273"/>
                    <a:gd name="T1" fmla="*/ 0 h 1273"/>
                    <a:gd name="T2" fmla="*/ 705 w 1273"/>
                    <a:gd name="T3" fmla="*/ 4 h 1273"/>
                    <a:gd name="T4" fmla="*/ 773 w 1273"/>
                    <a:gd name="T5" fmla="*/ 14 h 1273"/>
                    <a:gd name="T6" fmla="*/ 837 w 1273"/>
                    <a:gd name="T7" fmla="*/ 33 h 1273"/>
                    <a:gd name="T8" fmla="*/ 899 w 1273"/>
                    <a:gd name="T9" fmla="*/ 57 h 1273"/>
                    <a:gd name="T10" fmla="*/ 957 w 1273"/>
                    <a:gd name="T11" fmla="*/ 87 h 1273"/>
                    <a:gd name="T12" fmla="*/ 1012 w 1273"/>
                    <a:gd name="T13" fmla="*/ 122 h 1273"/>
                    <a:gd name="T14" fmla="*/ 1063 w 1273"/>
                    <a:gd name="T15" fmla="*/ 164 h 1273"/>
                    <a:gd name="T16" fmla="*/ 1108 w 1273"/>
                    <a:gd name="T17" fmla="*/ 210 h 1273"/>
                    <a:gd name="T18" fmla="*/ 1150 w 1273"/>
                    <a:gd name="T19" fmla="*/ 261 h 1273"/>
                    <a:gd name="T20" fmla="*/ 1186 w 1273"/>
                    <a:gd name="T21" fmla="*/ 315 h 1273"/>
                    <a:gd name="T22" fmla="*/ 1216 w 1273"/>
                    <a:gd name="T23" fmla="*/ 373 h 1273"/>
                    <a:gd name="T24" fmla="*/ 1240 w 1273"/>
                    <a:gd name="T25" fmla="*/ 435 h 1273"/>
                    <a:gd name="T26" fmla="*/ 1258 w 1273"/>
                    <a:gd name="T27" fmla="*/ 500 h 1273"/>
                    <a:gd name="T28" fmla="*/ 1269 w 1273"/>
                    <a:gd name="T29" fmla="*/ 567 h 1273"/>
                    <a:gd name="T30" fmla="*/ 1273 w 1273"/>
                    <a:gd name="T31" fmla="*/ 636 h 1273"/>
                    <a:gd name="T32" fmla="*/ 1269 w 1273"/>
                    <a:gd name="T33" fmla="*/ 706 h 1273"/>
                    <a:gd name="T34" fmla="*/ 1258 w 1273"/>
                    <a:gd name="T35" fmla="*/ 774 h 1273"/>
                    <a:gd name="T36" fmla="*/ 1240 w 1273"/>
                    <a:gd name="T37" fmla="*/ 838 h 1273"/>
                    <a:gd name="T38" fmla="*/ 1216 w 1273"/>
                    <a:gd name="T39" fmla="*/ 900 h 1273"/>
                    <a:gd name="T40" fmla="*/ 1186 w 1273"/>
                    <a:gd name="T41" fmla="*/ 958 h 1273"/>
                    <a:gd name="T42" fmla="*/ 1150 w 1273"/>
                    <a:gd name="T43" fmla="*/ 1012 h 1273"/>
                    <a:gd name="T44" fmla="*/ 1108 w 1273"/>
                    <a:gd name="T45" fmla="*/ 1063 h 1273"/>
                    <a:gd name="T46" fmla="*/ 1063 w 1273"/>
                    <a:gd name="T47" fmla="*/ 1109 h 1273"/>
                    <a:gd name="T48" fmla="*/ 1012 w 1273"/>
                    <a:gd name="T49" fmla="*/ 1150 h 1273"/>
                    <a:gd name="T50" fmla="*/ 957 w 1273"/>
                    <a:gd name="T51" fmla="*/ 1186 h 1273"/>
                    <a:gd name="T52" fmla="*/ 899 w 1273"/>
                    <a:gd name="T53" fmla="*/ 1216 h 1273"/>
                    <a:gd name="T54" fmla="*/ 837 w 1273"/>
                    <a:gd name="T55" fmla="*/ 1241 h 1273"/>
                    <a:gd name="T56" fmla="*/ 773 w 1273"/>
                    <a:gd name="T57" fmla="*/ 1259 h 1273"/>
                    <a:gd name="T58" fmla="*/ 705 w 1273"/>
                    <a:gd name="T59" fmla="*/ 1269 h 1273"/>
                    <a:gd name="T60" fmla="*/ 636 w 1273"/>
                    <a:gd name="T61" fmla="*/ 1273 h 1273"/>
                    <a:gd name="T62" fmla="*/ 567 w 1273"/>
                    <a:gd name="T63" fmla="*/ 1269 h 1273"/>
                    <a:gd name="T64" fmla="*/ 500 w 1273"/>
                    <a:gd name="T65" fmla="*/ 1259 h 1273"/>
                    <a:gd name="T66" fmla="*/ 436 w 1273"/>
                    <a:gd name="T67" fmla="*/ 1241 h 1273"/>
                    <a:gd name="T68" fmla="*/ 374 w 1273"/>
                    <a:gd name="T69" fmla="*/ 1216 h 1273"/>
                    <a:gd name="T70" fmla="*/ 316 w 1273"/>
                    <a:gd name="T71" fmla="*/ 1186 h 1273"/>
                    <a:gd name="T72" fmla="*/ 261 w 1273"/>
                    <a:gd name="T73" fmla="*/ 1150 h 1273"/>
                    <a:gd name="T74" fmla="*/ 210 w 1273"/>
                    <a:gd name="T75" fmla="*/ 1109 h 1273"/>
                    <a:gd name="T76" fmla="*/ 164 w 1273"/>
                    <a:gd name="T77" fmla="*/ 1063 h 1273"/>
                    <a:gd name="T78" fmla="*/ 123 w 1273"/>
                    <a:gd name="T79" fmla="*/ 1012 h 1273"/>
                    <a:gd name="T80" fmla="*/ 87 w 1273"/>
                    <a:gd name="T81" fmla="*/ 958 h 1273"/>
                    <a:gd name="T82" fmla="*/ 57 w 1273"/>
                    <a:gd name="T83" fmla="*/ 900 h 1273"/>
                    <a:gd name="T84" fmla="*/ 33 w 1273"/>
                    <a:gd name="T85" fmla="*/ 838 h 1273"/>
                    <a:gd name="T86" fmla="*/ 15 w 1273"/>
                    <a:gd name="T87" fmla="*/ 774 h 1273"/>
                    <a:gd name="T88" fmla="*/ 4 w 1273"/>
                    <a:gd name="T89" fmla="*/ 706 h 1273"/>
                    <a:gd name="T90" fmla="*/ 0 w 1273"/>
                    <a:gd name="T91" fmla="*/ 636 h 1273"/>
                    <a:gd name="T92" fmla="*/ 4 w 1273"/>
                    <a:gd name="T93" fmla="*/ 567 h 1273"/>
                    <a:gd name="T94" fmla="*/ 15 w 1273"/>
                    <a:gd name="T95" fmla="*/ 500 h 1273"/>
                    <a:gd name="T96" fmla="*/ 33 w 1273"/>
                    <a:gd name="T97" fmla="*/ 435 h 1273"/>
                    <a:gd name="T98" fmla="*/ 57 w 1273"/>
                    <a:gd name="T99" fmla="*/ 373 h 1273"/>
                    <a:gd name="T100" fmla="*/ 87 w 1273"/>
                    <a:gd name="T101" fmla="*/ 315 h 1273"/>
                    <a:gd name="T102" fmla="*/ 123 w 1273"/>
                    <a:gd name="T103" fmla="*/ 261 h 1273"/>
                    <a:gd name="T104" fmla="*/ 164 w 1273"/>
                    <a:gd name="T105" fmla="*/ 210 h 1273"/>
                    <a:gd name="T106" fmla="*/ 210 w 1273"/>
                    <a:gd name="T107" fmla="*/ 164 h 1273"/>
                    <a:gd name="T108" fmla="*/ 261 w 1273"/>
                    <a:gd name="T109" fmla="*/ 122 h 1273"/>
                    <a:gd name="T110" fmla="*/ 316 w 1273"/>
                    <a:gd name="T111" fmla="*/ 87 h 1273"/>
                    <a:gd name="T112" fmla="*/ 374 w 1273"/>
                    <a:gd name="T113" fmla="*/ 57 h 1273"/>
                    <a:gd name="T114" fmla="*/ 436 w 1273"/>
                    <a:gd name="T115" fmla="*/ 33 h 1273"/>
                    <a:gd name="T116" fmla="*/ 500 w 1273"/>
                    <a:gd name="T117" fmla="*/ 14 h 1273"/>
                    <a:gd name="T118" fmla="*/ 567 w 1273"/>
                    <a:gd name="T119" fmla="*/ 4 h 1273"/>
                    <a:gd name="T120" fmla="*/ 636 w 1273"/>
                    <a:gd name="T121" fmla="*/ 0 h 1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273" h="1273">
                      <a:moveTo>
                        <a:pt x="636" y="0"/>
                      </a:moveTo>
                      <a:lnTo>
                        <a:pt x="705" y="4"/>
                      </a:lnTo>
                      <a:lnTo>
                        <a:pt x="773" y="14"/>
                      </a:lnTo>
                      <a:lnTo>
                        <a:pt x="837" y="33"/>
                      </a:lnTo>
                      <a:lnTo>
                        <a:pt x="899" y="57"/>
                      </a:lnTo>
                      <a:lnTo>
                        <a:pt x="957" y="87"/>
                      </a:lnTo>
                      <a:lnTo>
                        <a:pt x="1012" y="122"/>
                      </a:lnTo>
                      <a:lnTo>
                        <a:pt x="1063" y="164"/>
                      </a:lnTo>
                      <a:lnTo>
                        <a:pt x="1108" y="210"/>
                      </a:lnTo>
                      <a:lnTo>
                        <a:pt x="1150" y="261"/>
                      </a:lnTo>
                      <a:lnTo>
                        <a:pt x="1186" y="315"/>
                      </a:lnTo>
                      <a:lnTo>
                        <a:pt x="1216" y="373"/>
                      </a:lnTo>
                      <a:lnTo>
                        <a:pt x="1240" y="435"/>
                      </a:lnTo>
                      <a:lnTo>
                        <a:pt x="1258" y="500"/>
                      </a:lnTo>
                      <a:lnTo>
                        <a:pt x="1269" y="567"/>
                      </a:lnTo>
                      <a:lnTo>
                        <a:pt x="1273" y="636"/>
                      </a:lnTo>
                      <a:lnTo>
                        <a:pt x="1269" y="706"/>
                      </a:lnTo>
                      <a:lnTo>
                        <a:pt x="1258" y="774"/>
                      </a:lnTo>
                      <a:lnTo>
                        <a:pt x="1240" y="838"/>
                      </a:lnTo>
                      <a:lnTo>
                        <a:pt x="1216" y="900"/>
                      </a:lnTo>
                      <a:lnTo>
                        <a:pt x="1186" y="958"/>
                      </a:lnTo>
                      <a:lnTo>
                        <a:pt x="1150" y="1012"/>
                      </a:lnTo>
                      <a:lnTo>
                        <a:pt x="1108" y="1063"/>
                      </a:lnTo>
                      <a:lnTo>
                        <a:pt x="1063" y="1109"/>
                      </a:lnTo>
                      <a:lnTo>
                        <a:pt x="1012" y="1150"/>
                      </a:lnTo>
                      <a:lnTo>
                        <a:pt x="957" y="1186"/>
                      </a:lnTo>
                      <a:lnTo>
                        <a:pt x="899" y="1216"/>
                      </a:lnTo>
                      <a:lnTo>
                        <a:pt x="837" y="1241"/>
                      </a:lnTo>
                      <a:lnTo>
                        <a:pt x="773" y="1259"/>
                      </a:lnTo>
                      <a:lnTo>
                        <a:pt x="705" y="1269"/>
                      </a:lnTo>
                      <a:lnTo>
                        <a:pt x="636" y="1273"/>
                      </a:lnTo>
                      <a:lnTo>
                        <a:pt x="567" y="1269"/>
                      </a:lnTo>
                      <a:lnTo>
                        <a:pt x="500" y="1259"/>
                      </a:lnTo>
                      <a:lnTo>
                        <a:pt x="436" y="1241"/>
                      </a:lnTo>
                      <a:lnTo>
                        <a:pt x="374" y="1216"/>
                      </a:lnTo>
                      <a:lnTo>
                        <a:pt x="316" y="1186"/>
                      </a:lnTo>
                      <a:lnTo>
                        <a:pt x="261" y="1150"/>
                      </a:lnTo>
                      <a:lnTo>
                        <a:pt x="210" y="1109"/>
                      </a:lnTo>
                      <a:lnTo>
                        <a:pt x="164" y="1063"/>
                      </a:lnTo>
                      <a:lnTo>
                        <a:pt x="123" y="1012"/>
                      </a:lnTo>
                      <a:lnTo>
                        <a:pt x="87" y="958"/>
                      </a:lnTo>
                      <a:lnTo>
                        <a:pt x="57" y="900"/>
                      </a:lnTo>
                      <a:lnTo>
                        <a:pt x="33" y="838"/>
                      </a:lnTo>
                      <a:lnTo>
                        <a:pt x="15" y="774"/>
                      </a:lnTo>
                      <a:lnTo>
                        <a:pt x="4" y="706"/>
                      </a:lnTo>
                      <a:lnTo>
                        <a:pt x="0" y="636"/>
                      </a:lnTo>
                      <a:lnTo>
                        <a:pt x="4" y="567"/>
                      </a:lnTo>
                      <a:lnTo>
                        <a:pt x="15" y="500"/>
                      </a:lnTo>
                      <a:lnTo>
                        <a:pt x="33" y="435"/>
                      </a:lnTo>
                      <a:lnTo>
                        <a:pt x="57" y="373"/>
                      </a:lnTo>
                      <a:lnTo>
                        <a:pt x="87" y="315"/>
                      </a:lnTo>
                      <a:lnTo>
                        <a:pt x="123" y="261"/>
                      </a:lnTo>
                      <a:lnTo>
                        <a:pt x="164" y="210"/>
                      </a:lnTo>
                      <a:lnTo>
                        <a:pt x="210" y="164"/>
                      </a:lnTo>
                      <a:lnTo>
                        <a:pt x="261" y="122"/>
                      </a:lnTo>
                      <a:lnTo>
                        <a:pt x="316" y="87"/>
                      </a:lnTo>
                      <a:lnTo>
                        <a:pt x="374" y="57"/>
                      </a:lnTo>
                      <a:lnTo>
                        <a:pt x="436" y="33"/>
                      </a:lnTo>
                      <a:lnTo>
                        <a:pt x="500" y="14"/>
                      </a:lnTo>
                      <a:lnTo>
                        <a:pt x="567" y="4"/>
                      </a:lnTo>
                      <a:lnTo>
                        <a:pt x="63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IN" sz="135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3858176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busines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60B04"/>
      </a:accent1>
      <a:accent2>
        <a:srgbClr val="0A467D"/>
      </a:accent2>
      <a:accent3>
        <a:srgbClr val="7F7F7F"/>
      </a:accent3>
      <a:accent4>
        <a:srgbClr val="960B04"/>
      </a:accent4>
      <a:accent5>
        <a:srgbClr val="0A467D"/>
      </a:accent5>
      <a:accent6>
        <a:srgbClr val="7F7F7F"/>
      </a:accent6>
      <a:hlink>
        <a:srgbClr val="2C2C2C"/>
      </a:hlink>
      <a:folHlink>
        <a:srgbClr val="43434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Frutiger 55 Roman</vt:lpstr>
      <vt:lpstr>2_Office Theme</vt:lpstr>
      <vt:lpstr>Business Model Canvas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Khulood Shebib Khansaheb</dc:creator>
  <cp:lastModifiedBy>Dr. Khulood Shebib Khansaheb</cp:lastModifiedBy>
  <cp:revision>1</cp:revision>
  <dcterms:created xsi:type="dcterms:W3CDTF">2025-08-26T09:21:48Z</dcterms:created>
  <dcterms:modified xsi:type="dcterms:W3CDTF">2025-08-26T09:22:35Z</dcterms:modified>
</cp:coreProperties>
</file>